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4758-9B5D-4A05-AD22-718851C4CC72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66E6F-C92F-4E21-AD8C-EC029ABD3D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4758-9B5D-4A05-AD22-718851C4CC72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66E6F-C92F-4E21-AD8C-EC029ABD3D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4758-9B5D-4A05-AD22-718851C4CC72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66E6F-C92F-4E21-AD8C-EC029ABD3D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4758-9B5D-4A05-AD22-718851C4CC72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66E6F-C92F-4E21-AD8C-EC029ABD3D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4758-9B5D-4A05-AD22-718851C4CC72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66E6F-C92F-4E21-AD8C-EC029ABD3D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4758-9B5D-4A05-AD22-718851C4CC72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66E6F-C92F-4E21-AD8C-EC029ABD3D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4758-9B5D-4A05-AD22-718851C4CC72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66E6F-C92F-4E21-AD8C-EC029ABD3D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4758-9B5D-4A05-AD22-718851C4CC72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66E6F-C92F-4E21-AD8C-EC029ABD3D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4758-9B5D-4A05-AD22-718851C4CC72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66E6F-C92F-4E21-AD8C-EC029ABD3D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4758-9B5D-4A05-AD22-718851C4CC72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66E6F-C92F-4E21-AD8C-EC029ABD3D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A4758-9B5D-4A05-AD22-718851C4CC72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66E6F-C92F-4E21-AD8C-EC029ABD3D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EA4758-9B5D-4A05-AD22-718851C4CC72}" type="datetimeFigureOut">
              <a:rPr lang="en-US" smtClean="0"/>
              <a:pPr/>
              <a:t>12/25/2012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866E6F-C92F-4E21-AD8C-EC029ABD3D7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4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5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0</Words>
  <Application>Microsoft Office PowerPoint</Application>
  <PresentationFormat>On-screen Show (4:3)</PresentationFormat>
  <Paragraphs>0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5</cp:revision>
  <dcterms:created xsi:type="dcterms:W3CDTF">2012-12-25T14:50:55Z</dcterms:created>
  <dcterms:modified xsi:type="dcterms:W3CDTF">2012-12-25T16:27:34Z</dcterms:modified>
</cp:coreProperties>
</file>