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821EB8-B627-48D6-8F94-021B2BAD46D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93BB4D-466B-4EEA-A74C-956B3E79E75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93BB4D-466B-4EEA-A74C-956B3E79E753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FA7A5-9DD9-4156-8683-3AF35918DCA7}" type="datetimeFigureOut">
              <a:rPr lang="en-US" smtClean="0"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2A6984-C3FC-4921-ADD6-2A6AF1ECC6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1</Words>
  <Application>Microsoft Office PowerPoint</Application>
  <PresentationFormat>On-screen Show (4:3)</PresentationFormat>
  <Paragraphs>1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6</cp:revision>
  <dcterms:created xsi:type="dcterms:W3CDTF">2012-12-25T12:52:08Z</dcterms:created>
  <dcterms:modified xsi:type="dcterms:W3CDTF">2012-12-25T14:24:22Z</dcterms:modified>
</cp:coreProperties>
</file>