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6" r:id="rId12"/>
    <p:sldId id="260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47BED-6554-4C0D-BB7D-D6C3F52A6D02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7856-C01B-469F-8FE4-51EFFE993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9</cp:revision>
  <dcterms:created xsi:type="dcterms:W3CDTF">2012-12-22T09:12:49Z</dcterms:created>
  <dcterms:modified xsi:type="dcterms:W3CDTF">2012-12-22T11:00:57Z</dcterms:modified>
</cp:coreProperties>
</file>