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7" r:id="rId3"/>
    <p:sldId id="258" r:id="rId4"/>
    <p:sldId id="259" r:id="rId5"/>
    <p:sldId id="268" r:id="rId6"/>
    <p:sldId id="269" r:id="rId7"/>
    <p:sldId id="270" r:id="rId8"/>
    <p:sldId id="260" r:id="rId9"/>
    <p:sldId id="261" r:id="rId10"/>
    <p:sldId id="262" r:id="rId11"/>
    <p:sldId id="263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1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FC88-FE99-48ED-BC0C-D6ADC922CE5E}" type="datetimeFigureOut">
              <a:rPr lang="en-US" smtClean="0"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130AA-2294-448E-8729-C93104F0B5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FC88-FE99-48ED-BC0C-D6ADC922CE5E}" type="datetimeFigureOut">
              <a:rPr lang="en-US" smtClean="0"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130AA-2294-448E-8729-C93104F0B5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FC88-FE99-48ED-BC0C-D6ADC922CE5E}" type="datetimeFigureOut">
              <a:rPr lang="en-US" smtClean="0"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130AA-2294-448E-8729-C93104F0B5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FC88-FE99-48ED-BC0C-D6ADC922CE5E}" type="datetimeFigureOut">
              <a:rPr lang="en-US" smtClean="0"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130AA-2294-448E-8729-C93104F0B5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FC88-FE99-48ED-BC0C-D6ADC922CE5E}" type="datetimeFigureOut">
              <a:rPr lang="en-US" smtClean="0"/>
              <a:t>12/20/2012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130AA-2294-448E-8729-C93104F0B5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FC88-FE99-48ED-BC0C-D6ADC922CE5E}" type="datetimeFigureOut">
              <a:rPr lang="en-US" smtClean="0"/>
              <a:t>12/20/2012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130AA-2294-448E-8729-C93104F0B5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FC88-FE99-48ED-BC0C-D6ADC922CE5E}" type="datetimeFigureOut">
              <a:rPr lang="en-US" smtClean="0"/>
              <a:t>12/20/2012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130AA-2294-448E-8729-C93104F0B5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FC88-FE99-48ED-BC0C-D6ADC922CE5E}" type="datetimeFigureOut">
              <a:rPr lang="en-US" smtClean="0"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130AA-2294-448E-8729-C93104F0B5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FC88-FE99-48ED-BC0C-D6ADC922CE5E}" type="datetimeFigureOut">
              <a:rPr lang="en-US" smtClean="0"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130AA-2294-448E-8729-C93104F0B5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FC88-FE99-48ED-BC0C-D6ADC922CE5E}" type="datetimeFigureOut">
              <a:rPr lang="en-US" smtClean="0"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130AA-2294-448E-8729-C93104F0B5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FC88-FE99-48ED-BC0C-D6ADC922CE5E}" type="datetimeFigureOut">
              <a:rPr lang="en-US" smtClean="0"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130AA-2294-448E-8729-C93104F0B5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EFC88-FE99-48ED-BC0C-D6ADC922CE5E}" type="datetimeFigureOut">
              <a:rPr lang="en-US" smtClean="0"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130AA-2294-448E-8729-C93104F0B58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0</Words>
  <Application>Microsoft Office PowerPoint</Application>
  <PresentationFormat>On-screen Show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6</cp:revision>
  <dcterms:created xsi:type="dcterms:W3CDTF">2012-12-20T12:52:40Z</dcterms:created>
  <dcterms:modified xsi:type="dcterms:W3CDTF">2012-12-20T14:36:43Z</dcterms:modified>
</cp:coreProperties>
</file>