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BE195-7454-4485-B767-A0E71896B67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610C5-CA7B-493B-80F9-42C236688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2012-12-20T10:47:54Z</dcterms:created>
  <dcterms:modified xsi:type="dcterms:W3CDTF">2012-12-20T12:31:11Z</dcterms:modified>
</cp:coreProperties>
</file>