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26C9-F7C7-4397-B108-081FD1F4472D}" type="datetimeFigureOut">
              <a:rPr lang="en-US" smtClean="0"/>
              <a:t>11/29/2012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B9EAB-464B-41E2-A46A-7AC4D88FFF6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11</cp:revision>
  <dcterms:created xsi:type="dcterms:W3CDTF">2012-11-29T10:32:20Z</dcterms:created>
  <dcterms:modified xsi:type="dcterms:W3CDTF">2012-11-29T12:18:43Z</dcterms:modified>
</cp:coreProperties>
</file>