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13B59-36D1-44B0-9A69-D4EFED0FB6D2}" type="datetimeFigureOut">
              <a:rPr lang="en-US" smtClean="0"/>
              <a:t>12/18/2012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75837-DBF0-4B21-82DA-6BE8D3FBED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13B59-36D1-44B0-9A69-D4EFED0FB6D2}" type="datetimeFigureOut">
              <a:rPr lang="en-US" smtClean="0"/>
              <a:t>12/18/2012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75837-DBF0-4B21-82DA-6BE8D3FBED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13B59-36D1-44B0-9A69-D4EFED0FB6D2}" type="datetimeFigureOut">
              <a:rPr lang="en-US" smtClean="0"/>
              <a:t>12/18/2012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75837-DBF0-4B21-82DA-6BE8D3FBED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13B59-36D1-44B0-9A69-D4EFED0FB6D2}" type="datetimeFigureOut">
              <a:rPr lang="en-US" smtClean="0"/>
              <a:t>12/18/2012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75837-DBF0-4B21-82DA-6BE8D3FBED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13B59-36D1-44B0-9A69-D4EFED0FB6D2}" type="datetimeFigureOut">
              <a:rPr lang="en-US" smtClean="0"/>
              <a:t>12/18/2012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75837-DBF0-4B21-82DA-6BE8D3FBED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13B59-36D1-44B0-9A69-D4EFED0FB6D2}" type="datetimeFigureOut">
              <a:rPr lang="en-US" smtClean="0"/>
              <a:t>12/18/2012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75837-DBF0-4B21-82DA-6BE8D3FBED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13B59-36D1-44B0-9A69-D4EFED0FB6D2}" type="datetimeFigureOut">
              <a:rPr lang="en-US" smtClean="0"/>
              <a:t>12/18/2012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75837-DBF0-4B21-82DA-6BE8D3FBED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13B59-36D1-44B0-9A69-D4EFED0FB6D2}" type="datetimeFigureOut">
              <a:rPr lang="en-US" smtClean="0"/>
              <a:t>12/18/2012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75837-DBF0-4B21-82DA-6BE8D3FBED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13B59-36D1-44B0-9A69-D4EFED0FB6D2}" type="datetimeFigureOut">
              <a:rPr lang="en-US" smtClean="0"/>
              <a:t>12/18/2012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75837-DBF0-4B21-82DA-6BE8D3FBED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13B59-36D1-44B0-9A69-D4EFED0FB6D2}" type="datetimeFigureOut">
              <a:rPr lang="en-US" smtClean="0"/>
              <a:t>12/18/2012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75837-DBF0-4B21-82DA-6BE8D3FBED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13B59-36D1-44B0-9A69-D4EFED0FB6D2}" type="datetimeFigureOut">
              <a:rPr lang="en-US" smtClean="0"/>
              <a:t>12/18/2012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75837-DBF0-4B21-82DA-6BE8D3FBED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D13B59-36D1-44B0-9A69-D4EFED0FB6D2}" type="datetimeFigureOut">
              <a:rPr lang="en-US" smtClean="0"/>
              <a:t>12/18/2012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B75837-DBF0-4B21-82DA-6BE8D3FBED4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0</Words>
  <Application>Microsoft Office PowerPoint</Application>
  <PresentationFormat>On-screen Show (4:3)</PresentationFormat>
  <Paragraphs>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5</cp:revision>
  <dcterms:created xsi:type="dcterms:W3CDTF">2012-12-18T07:25:19Z</dcterms:created>
  <dcterms:modified xsi:type="dcterms:W3CDTF">2012-12-18T09:09:06Z</dcterms:modified>
</cp:coreProperties>
</file>