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8983A-A1EC-4B81-B190-24E175A44171}" type="datetimeFigureOut">
              <a:rPr lang="en-US" smtClean="0"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492E1-82D1-4685-BE96-CE0AB2109B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2012-12-18T05:43:52Z</dcterms:created>
  <dcterms:modified xsi:type="dcterms:W3CDTF">2012-12-18T07:20:23Z</dcterms:modified>
</cp:coreProperties>
</file>