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8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CF0CD-9AF6-440C-AE12-501FC7E566F7}" type="datetimeFigureOut">
              <a:rPr lang="en-US" smtClean="0"/>
              <a:pPr/>
              <a:t>12/15/2012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F78B2-7724-4A2A-9666-DABF87D4B6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CF0CD-9AF6-440C-AE12-501FC7E566F7}" type="datetimeFigureOut">
              <a:rPr lang="en-US" smtClean="0"/>
              <a:pPr/>
              <a:t>12/15/2012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F78B2-7724-4A2A-9666-DABF87D4B6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CF0CD-9AF6-440C-AE12-501FC7E566F7}" type="datetimeFigureOut">
              <a:rPr lang="en-US" smtClean="0"/>
              <a:pPr/>
              <a:t>12/15/2012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F78B2-7724-4A2A-9666-DABF87D4B6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CF0CD-9AF6-440C-AE12-501FC7E566F7}" type="datetimeFigureOut">
              <a:rPr lang="en-US" smtClean="0"/>
              <a:pPr/>
              <a:t>12/15/2012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F78B2-7724-4A2A-9666-DABF87D4B6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CF0CD-9AF6-440C-AE12-501FC7E566F7}" type="datetimeFigureOut">
              <a:rPr lang="en-US" smtClean="0"/>
              <a:pPr/>
              <a:t>12/15/2012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F78B2-7724-4A2A-9666-DABF87D4B6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CF0CD-9AF6-440C-AE12-501FC7E566F7}" type="datetimeFigureOut">
              <a:rPr lang="en-US" smtClean="0"/>
              <a:pPr/>
              <a:t>12/15/2012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F78B2-7724-4A2A-9666-DABF87D4B6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CF0CD-9AF6-440C-AE12-501FC7E566F7}" type="datetimeFigureOut">
              <a:rPr lang="en-US" smtClean="0"/>
              <a:pPr/>
              <a:t>12/15/2012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F78B2-7724-4A2A-9666-DABF87D4B6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CF0CD-9AF6-440C-AE12-501FC7E566F7}" type="datetimeFigureOut">
              <a:rPr lang="en-US" smtClean="0"/>
              <a:pPr/>
              <a:t>12/15/2012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F78B2-7724-4A2A-9666-DABF87D4B6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CF0CD-9AF6-440C-AE12-501FC7E566F7}" type="datetimeFigureOut">
              <a:rPr lang="en-US" smtClean="0"/>
              <a:pPr/>
              <a:t>12/15/2012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F78B2-7724-4A2A-9666-DABF87D4B6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CF0CD-9AF6-440C-AE12-501FC7E566F7}" type="datetimeFigureOut">
              <a:rPr lang="en-US" smtClean="0"/>
              <a:pPr/>
              <a:t>12/15/2012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F78B2-7724-4A2A-9666-DABF87D4B6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CF0CD-9AF6-440C-AE12-501FC7E566F7}" type="datetimeFigureOut">
              <a:rPr lang="en-US" smtClean="0"/>
              <a:pPr/>
              <a:t>12/15/2012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F78B2-7724-4A2A-9666-DABF87D4B6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3CF0CD-9AF6-440C-AE12-501FC7E566F7}" type="datetimeFigureOut">
              <a:rPr lang="en-US" smtClean="0"/>
              <a:pPr/>
              <a:t>12/15/2012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CF78B2-7724-4A2A-9666-DABF87D4B62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0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</TotalTime>
  <Words>0</Words>
  <Application>Microsoft Office PowerPoint</Application>
  <PresentationFormat>On-screen Show (4:3)</PresentationFormat>
  <Paragraphs>0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Administrator</dc:creator>
  <cp:lastModifiedBy>Administrator</cp:lastModifiedBy>
  <cp:revision>8</cp:revision>
  <dcterms:created xsi:type="dcterms:W3CDTF">2012-12-15T12:02:36Z</dcterms:created>
  <dcterms:modified xsi:type="dcterms:W3CDTF">2012-12-15T14:04:40Z</dcterms:modified>
</cp:coreProperties>
</file>