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1" r:id="rId9"/>
    <p:sldId id="272" r:id="rId10"/>
    <p:sldId id="27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B5082-8D52-4B30-BECF-8C66A86DB606}" type="datetimeFigureOut">
              <a:rPr lang="en-US" smtClean="0"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1368E-D9FB-4B30-9FF7-2C870AD38DA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6</cp:revision>
  <dcterms:created xsi:type="dcterms:W3CDTF">2012-12-15T09:50:41Z</dcterms:created>
  <dcterms:modified xsi:type="dcterms:W3CDTF">2012-12-15T11:46:00Z</dcterms:modified>
</cp:coreProperties>
</file>