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4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A4ED9-E475-48A5-AE59-9F33B71A5FF6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B2E1F-C2BD-4C6E-8422-8619770C5C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2012-12-14T12:30:25Z</dcterms:created>
  <dcterms:modified xsi:type="dcterms:W3CDTF">2012-12-14T13:53:30Z</dcterms:modified>
</cp:coreProperties>
</file>