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74" r:id="rId3"/>
    <p:sldId id="275" r:id="rId4"/>
    <p:sldId id="276" r:id="rId5"/>
    <p:sldId id="277" r:id="rId6"/>
    <p:sldId id="278" r:id="rId7"/>
    <p:sldId id="279" r:id="rId8"/>
    <p:sldId id="280" r:id="rId9"/>
    <p:sldId id="281" r:id="rId10"/>
    <p:sldId id="282" r:id="rId11"/>
    <p:sldId id="287" r:id="rId12"/>
    <p:sldId id="288" r:id="rId13"/>
    <p:sldId id="289" r:id="rId14"/>
    <p:sldId id="290" r:id="rId15"/>
    <p:sldId id="291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1C38D-475B-4419-B5BA-971D79C229A8}" type="datetimeFigureOut">
              <a:rPr lang="en-US" smtClean="0"/>
              <a:t>12/13/2012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6F265-43E7-4F8A-B87B-3CDC1B11AE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1C38D-475B-4419-B5BA-971D79C229A8}" type="datetimeFigureOut">
              <a:rPr lang="en-US" smtClean="0"/>
              <a:t>12/13/2012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6F265-43E7-4F8A-B87B-3CDC1B11AE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1C38D-475B-4419-B5BA-971D79C229A8}" type="datetimeFigureOut">
              <a:rPr lang="en-US" smtClean="0"/>
              <a:t>12/13/2012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6F265-43E7-4F8A-B87B-3CDC1B11AE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1C38D-475B-4419-B5BA-971D79C229A8}" type="datetimeFigureOut">
              <a:rPr lang="en-US" smtClean="0"/>
              <a:t>12/13/2012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6F265-43E7-4F8A-B87B-3CDC1B11AE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1C38D-475B-4419-B5BA-971D79C229A8}" type="datetimeFigureOut">
              <a:rPr lang="en-US" smtClean="0"/>
              <a:t>12/13/2012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6F265-43E7-4F8A-B87B-3CDC1B11AE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1C38D-475B-4419-B5BA-971D79C229A8}" type="datetimeFigureOut">
              <a:rPr lang="en-US" smtClean="0"/>
              <a:t>12/13/2012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6F265-43E7-4F8A-B87B-3CDC1B11AE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1C38D-475B-4419-B5BA-971D79C229A8}" type="datetimeFigureOut">
              <a:rPr lang="en-US" smtClean="0"/>
              <a:t>12/13/2012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6F265-43E7-4F8A-B87B-3CDC1B11AE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1C38D-475B-4419-B5BA-971D79C229A8}" type="datetimeFigureOut">
              <a:rPr lang="en-US" smtClean="0"/>
              <a:t>12/13/2012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6F265-43E7-4F8A-B87B-3CDC1B11AE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1C38D-475B-4419-B5BA-971D79C229A8}" type="datetimeFigureOut">
              <a:rPr lang="en-US" smtClean="0"/>
              <a:t>12/13/2012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6F265-43E7-4F8A-B87B-3CDC1B11AE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1C38D-475B-4419-B5BA-971D79C229A8}" type="datetimeFigureOut">
              <a:rPr lang="en-US" smtClean="0"/>
              <a:t>12/13/2012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6F265-43E7-4F8A-B87B-3CDC1B11AE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1C38D-475B-4419-B5BA-971D79C229A8}" type="datetimeFigureOut">
              <a:rPr lang="en-US" smtClean="0"/>
              <a:t>12/13/2012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6F265-43E7-4F8A-B87B-3CDC1B11AE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E1C38D-475B-4419-B5BA-971D79C229A8}" type="datetimeFigureOut">
              <a:rPr lang="en-US" smtClean="0"/>
              <a:t>12/13/2012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66F265-43E7-4F8A-B87B-3CDC1B11AE4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0</Words>
  <Application>Microsoft Office PowerPoint</Application>
  <PresentationFormat>On-screen Show (4:3)</PresentationFormat>
  <Paragraphs>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6</cp:revision>
  <dcterms:created xsi:type="dcterms:W3CDTF">2012-12-13T10:32:07Z</dcterms:created>
  <dcterms:modified xsi:type="dcterms:W3CDTF">2012-12-13T11:49:23Z</dcterms:modified>
</cp:coreProperties>
</file>