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0D658-9C75-4996-999A-4AAC3ACAA646}" type="datetimeFigureOut">
              <a:rPr lang="en-US" smtClean="0"/>
              <a:t>12/12/2012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CA784-A7A7-44FB-9B78-454DCE96C1A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0</Words>
  <Application>Microsoft Office PowerPoint</Application>
  <PresentationFormat>On-screen Show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8</cp:revision>
  <dcterms:created xsi:type="dcterms:W3CDTF">2012-12-12T10:29:35Z</dcterms:created>
  <dcterms:modified xsi:type="dcterms:W3CDTF">2012-12-12T11:48:29Z</dcterms:modified>
</cp:coreProperties>
</file>