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88E12-CFF6-4C0C-A216-AF3D4C4DC9B9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22373-8EA4-4947-9F19-CFF3770930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88E12-CFF6-4C0C-A216-AF3D4C4DC9B9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22373-8EA4-4947-9F19-CFF3770930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88E12-CFF6-4C0C-A216-AF3D4C4DC9B9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22373-8EA4-4947-9F19-CFF3770930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88E12-CFF6-4C0C-A216-AF3D4C4DC9B9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22373-8EA4-4947-9F19-CFF3770930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88E12-CFF6-4C0C-A216-AF3D4C4DC9B9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22373-8EA4-4947-9F19-CFF3770930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88E12-CFF6-4C0C-A216-AF3D4C4DC9B9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22373-8EA4-4947-9F19-CFF3770930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88E12-CFF6-4C0C-A216-AF3D4C4DC9B9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22373-8EA4-4947-9F19-CFF3770930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88E12-CFF6-4C0C-A216-AF3D4C4DC9B9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22373-8EA4-4947-9F19-CFF3770930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88E12-CFF6-4C0C-A216-AF3D4C4DC9B9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22373-8EA4-4947-9F19-CFF3770930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88E12-CFF6-4C0C-A216-AF3D4C4DC9B9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22373-8EA4-4947-9F19-CFF3770930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88E12-CFF6-4C0C-A216-AF3D4C4DC9B9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22373-8EA4-4947-9F19-CFF3770930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988E12-CFF6-4C0C-A216-AF3D4C4DC9B9}" type="datetimeFigureOut">
              <a:rPr lang="en-US" smtClean="0"/>
              <a:t>12/11/2012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22373-8EA4-4947-9F19-CFF37709300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0</Words>
  <Application>Microsoft Office PowerPoint</Application>
  <PresentationFormat>On-screen Show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Slide 2</vt:lpstr>
      <vt:lpstr>Slide 3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4</cp:revision>
  <dcterms:created xsi:type="dcterms:W3CDTF">2012-12-11T04:30:51Z</dcterms:created>
  <dcterms:modified xsi:type="dcterms:W3CDTF">2012-12-11T05:58:32Z</dcterms:modified>
</cp:coreProperties>
</file>