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  <p:sldId id="25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ABCF-97D4-4EF1-AA9C-2B72FAE05A09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957F-0822-4325-AA4C-9C73FA3A94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2012-12-08T10:11:10Z</dcterms:created>
  <dcterms:modified xsi:type="dcterms:W3CDTF">2012-12-08T11:43:17Z</dcterms:modified>
</cp:coreProperties>
</file>