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2E638-BA48-4CD7-AD22-5EA441000AD7}" type="datetimeFigureOut">
              <a:rPr lang="en-US" smtClean="0"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F885-27EF-40D6-8010-3B1C04496B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2E638-BA48-4CD7-AD22-5EA441000AD7}" type="datetimeFigureOut">
              <a:rPr lang="en-US" smtClean="0"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F885-27EF-40D6-8010-3B1C04496B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2E638-BA48-4CD7-AD22-5EA441000AD7}" type="datetimeFigureOut">
              <a:rPr lang="en-US" smtClean="0"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F885-27EF-40D6-8010-3B1C04496B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2E638-BA48-4CD7-AD22-5EA441000AD7}" type="datetimeFigureOut">
              <a:rPr lang="en-US" smtClean="0"/>
              <a:t>12/8/2012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F885-27EF-40D6-8010-3B1C04496B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2E638-BA48-4CD7-AD22-5EA441000AD7}" type="datetimeFigureOut">
              <a:rPr lang="en-US" smtClean="0"/>
              <a:t>12/8/2012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F885-27EF-40D6-8010-3B1C04496B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2E638-BA48-4CD7-AD22-5EA441000AD7}" type="datetimeFigureOut">
              <a:rPr lang="en-US" smtClean="0"/>
              <a:t>12/8/2012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F885-27EF-40D6-8010-3B1C04496B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2E638-BA48-4CD7-AD22-5EA441000AD7}" type="datetimeFigureOut">
              <a:rPr lang="en-US" smtClean="0"/>
              <a:t>12/8/2012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F885-27EF-40D6-8010-3B1C04496B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2E638-BA48-4CD7-AD22-5EA441000AD7}" type="datetimeFigureOut">
              <a:rPr lang="en-US" smtClean="0"/>
              <a:t>12/8/2012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F885-27EF-40D6-8010-3B1C04496B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2E638-BA48-4CD7-AD22-5EA441000AD7}" type="datetimeFigureOut">
              <a:rPr lang="en-US" smtClean="0"/>
              <a:t>12/8/2012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F885-27EF-40D6-8010-3B1C04496B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2E638-BA48-4CD7-AD22-5EA441000AD7}" type="datetimeFigureOut">
              <a:rPr lang="en-US" smtClean="0"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F885-27EF-40D6-8010-3B1C04496B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2E638-BA48-4CD7-AD22-5EA441000AD7}" type="datetimeFigureOut">
              <a:rPr lang="en-US" smtClean="0"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F885-27EF-40D6-8010-3B1C04496B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2E638-BA48-4CD7-AD22-5EA441000AD7}" type="datetimeFigureOut">
              <a:rPr lang="en-US" smtClean="0"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FF885-27EF-40D6-8010-3B1C04496BE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7</cp:revision>
  <dcterms:created xsi:type="dcterms:W3CDTF">2012-12-08T08:24:38Z</dcterms:created>
  <dcterms:modified xsi:type="dcterms:W3CDTF">2012-12-08T09:55:12Z</dcterms:modified>
</cp:coreProperties>
</file>