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94" r:id="rId23"/>
    <p:sldId id="274" r:id="rId24"/>
    <p:sldId id="27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89BB41-7914-405A-A82A-790B58730032}" type="datetimeFigureOut">
              <a:rPr lang="en-US" smtClean="0"/>
              <a:pPr/>
              <a:t>5/1/2014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1A9552-A790-4EF9-9FC1-2AE19FFA979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733301-7270-4503-9A74-47C78F7BB627}" type="slidenum">
              <a:rPr lang="en-US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62000" y="3429000"/>
            <a:ext cx="7315200" cy="1470025"/>
          </a:xfrm>
        </p:spPr>
        <p:txBody>
          <a:bodyPr/>
          <a:lstStyle/>
          <a:p>
            <a:pPr eaLnBrk="1" hangingPunct="1"/>
            <a:r>
              <a:rPr lang="en-US" sz="3200" b="1" smtClean="0">
                <a:solidFill>
                  <a:schemeClr val="accent2"/>
                </a:solidFill>
              </a:rPr>
              <a:t>By</a:t>
            </a:r>
            <a:br>
              <a:rPr lang="en-US" sz="3200" b="1" smtClean="0">
                <a:solidFill>
                  <a:schemeClr val="accent2"/>
                </a:solidFill>
              </a:rPr>
            </a:br>
            <a:r>
              <a:rPr lang="en-US" sz="3200" b="1" smtClean="0">
                <a:solidFill>
                  <a:schemeClr val="accent2"/>
                </a:solidFill>
              </a:rPr>
              <a:t>Dr. Saqib Hussain</a:t>
            </a:r>
          </a:p>
        </p:txBody>
      </p:sp>
      <p:sp>
        <p:nvSpPr>
          <p:cNvPr id="2052" name="Text Box 3"/>
          <p:cNvSpPr txBox="1">
            <a:spLocks noChangeArrowheads="1"/>
          </p:cNvSpPr>
          <p:nvPr/>
        </p:nvSpPr>
        <p:spPr bwMode="auto">
          <a:xfrm>
            <a:off x="1143000" y="2209800"/>
            <a:ext cx="65532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>
                <a:solidFill>
                  <a:schemeClr val="tx2"/>
                </a:solidFill>
                <a:latin typeface="Calibri" pitchFamily="34" charset="0"/>
              </a:rPr>
              <a:t>Real Analysis II</a:t>
            </a:r>
          </a:p>
        </p:txBody>
      </p:sp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3276600" y="1143000"/>
            <a:ext cx="2667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>
                <a:solidFill>
                  <a:schemeClr val="accent1"/>
                </a:solidFill>
                <a:latin typeface="Calibri" pitchFamily="34" charset="0"/>
              </a:rPr>
              <a:t>MTH 322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9887DC-1999-4F5A-AB16-830AECA00A1E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990600" y="3276600"/>
            <a:ext cx="7315200" cy="14700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700" b="1" dirty="0" smtClean="0">
                <a:solidFill>
                  <a:srgbClr val="0A014F"/>
                </a:solidFill>
              </a:rPr>
              <a:t>Power Series and uniform convergence</a:t>
            </a:r>
            <a:endParaRPr lang="en-US" sz="4700" b="1" dirty="0" smtClean="0">
              <a:solidFill>
                <a:srgbClr val="0A014F"/>
              </a:solidFill>
            </a:endParaRPr>
          </a:p>
        </p:txBody>
      </p:sp>
      <p:sp>
        <p:nvSpPr>
          <p:cNvPr id="3076" name="Text Box 3"/>
          <p:cNvSpPr txBox="1">
            <a:spLocks noChangeArrowheads="1"/>
          </p:cNvSpPr>
          <p:nvPr/>
        </p:nvSpPr>
        <p:spPr bwMode="auto">
          <a:xfrm>
            <a:off x="2895600" y="2209800"/>
            <a:ext cx="3429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 dirty="0">
                <a:solidFill>
                  <a:schemeClr val="accent2"/>
                </a:solidFill>
                <a:latin typeface="Calibri" pitchFamily="34" charset="0"/>
              </a:rPr>
              <a:t>Lecture # </a:t>
            </a:r>
            <a:r>
              <a:rPr lang="en-US" sz="4400" b="0" dirty="0" smtClean="0">
                <a:solidFill>
                  <a:schemeClr val="accent2"/>
                </a:solidFill>
                <a:latin typeface="Calibri" pitchFamily="34" charset="0"/>
              </a:rPr>
              <a:t>15</a:t>
            </a:r>
            <a:endParaRPr lang="en-US" sz="4400" b="0" dirty="0">
              <a:solidFill>
                <a:schemeClr val="accent2"/>
              </a:solidFill>
              <a:latin typeface="Calibri" pitchFamily="34" charset="0"/>
            </a:endParaRPr>
          </a:p>
        </p:txBody>
      </p:sp>
      <p:sp>
        <p:nvSpPr>
          <p:cNvPr id="3077" name="Text Box 4"/>
          <p:cNvSpPr txBox="1">
            <a:spLocks noChangeArrowheads="1"/>
          </p:cNvSpPr>
          <p:nvPr/>
        </p:nvSpPr>
        <p:spPr bwMode="auto">
          <a:xfrm>
            <a:off x="3352800" y="1066800"/>
            <a:ext cx="2514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400" b="0">
                <a:solidFill>
                  <a:schemeClr val="accent2"/>
                </a:solidFill>
                <a:latin typeface="Calibri" pitchFamily="34" charset="0"/>
              </a:rPr>
              <a:t>MTH 322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121E56B-0347-43DB-816C-453685D2BE85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2531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22532" name="TextBox 6"/>
          <p:cNvSpPr txBox="1">
            <a:spLocks noChangeArrowheads="1"/>
          </p:cNvSpPr>
          <p:nvPr/>
        </p:nvSpPr>
        <p:spPr bwMode="auto">
          <a:xfrm>
            <a:off x="261938" y="1447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22533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803275"/>
            <a:ext cx="4572000" cy="73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58BF6BD-D14C-4A44-ABCA-EE999106AB79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A51BC-F8BF-4129-9238-B934E2688CBA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2C3049-60F7-41BF-9F65-C6676DED7EFB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A665A3-DAEC-43A2-9B99-45F3AB0A1EB7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D49684-D98E-4048-9A61-B4DDB9C6BBA0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27651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27652" name="TextBox 6"/>
          <p:cNvSpPr txBox="1">
            <a:spLocks noChangeArrowheads="1"/>
          </p:cNvSpPr>
          <p:nvPr/>
        </p:nvSpPr>
        <p:spPr bwMode="auto">
          <a:xfrm>
            <a:off x="234950" y="2209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2765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4038" y="873125"/>
            <a:ext cx="4398962" cy="128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9D49D0-CF1C-4E3B-B145-6F864CE3A2F4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2B6CADB-DBCE-4A93-800F-1F81E19BE0D7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CCFCE5-A39B-4C7F-962D-B69A2C0BCFBC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0723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Example:</a:t>
            </a:r>
          </a:p>
        </p:txBody>
      </p:sp>
      <p:sp>
        <p:nvSpPr>
          <p:cNvPr id="30724" name="TextBox 6"/>
          <p:cNvSpPr txBox="1">
            <a:spLocks noChangeArrowheads="1"/>
          </p:cNvSpPr>
          <p:nvPr/>
        </p:nvSpPr>
        <p:spPr bwMode="auto">
          <a:xfrm>
            <a:off x="234950" y="21336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Solution:</a:t>
            </a:r>
          </a:p>
        </p:txBody>
      </p:sp>
      <p:pic>
        <p:nvPicPr>
          <p:cNvPr id="307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858838"/>
            <a:ext cx="4876800" cy="136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D78DD6-B0E2-4D11-9224-7FA52F9FE91A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F9F5A7E-8B3B-4BD7-959D-D192CEBB1263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2CCA968-818B-485A-884F-6D604616A594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3795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Theorem:</a:t>
            </a:r>
          </a:p>
        </p:txBody>
      </p:sp>
      <p:sp>
        <p:nvSpPr>
          <p:cNvPr id="33796" name="TextBox 6"/>
          <p:cNvSpPr txBox="1">
            <a:spLocks noChangeArrowheads="1"/>
          </p:cNvSpPr>
          <p:nvPr/>
        </p:nvSpPr>
        <p:spPr bwMode="auto">
          <a:xfrm>
            <a:off x="323850" y="1533525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Proof:</a:t>
            </a:r>
          </a:p>
        </p:txBody>
      </p:sp>
      <p:pic>
        <p:nvPicPr>
          <p:cNvPr id="3379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833438"/>
            <a:ext cx="6934200" cy="70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1827CF-8616-4908-8A13-FB6934B3F029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204BA9-7A78-48E1-B279-8EACC80C5E5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EF50FF-2F63-46A6-9890-29E463EE5370}" type="slidenum">
              <a:rPr lang="en-US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36867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Remark:</a:t>
            </a:r>
          </a:p>
        </p:txBody>
      </p:sp>
      <p:pic>
        <p:nvPicPr>
          <p:cNvPr id="3686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914400"/>
            <a:ext cx="7848600" cy="226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381181-0D47-4E46-B639-0FAE9D87CD03}" type="slidenum">
              <a:rPr lang="en-US" smtClean="0"/>
              <a:pPr>
                <a:defRPr/>
              </a:pPr>
              <a:t>20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509E51C-04F2-46ED-BB02-D0B1B27E19B9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55904B-A823-4EAE-A9BE-3436B14DDFE8}" type="slidenum">
              <a:rPr lang="en-US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39939" name="TextBox 6"/>
          <p:cNvSpPr txBox="1">
            <a:spLocks noChangeArrowheads="1"/>
          </p:cNvSpPr>
          <p:nvPr/>
        </p:nvSpPr>
        <p:spPr bwMode="auto">
          <a:xfrm>
            <a:off x="228600" y="304800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Theorem:</a:t>
            </a:r>
          </a:p>
        </p:txBody>
      </p:sp>
      <p:sp>
        <p:nvSpPr>
          <p:cNvPr id="39940" name="TextBox 6"/>
          <p:cNvSpPr txBox="1">
            <a:spLocks noChangeArrowheads="1"/>
          </p:cNvSpPr>
          <p:nvPr/>
        </p:nvSpPr>
        <p:spPr bwMode="auto">
          <a:xfrm>
            <a:off x="323850" y="1914525"/>
            <a:ext cx="8534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u="sng">
                <a:solidFill>
                  <a:srgbClr val="0000FF"/>
                </a:solidFill>
              </a:rPr>
              <a:t>Proof:</a:t>
            </a:r>
          </a:p>
        </p:txBody>
      </p:sp>
      <p:pic>
        <p:nvPicPr>
          <p:cNvPr id="3994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914400"/>
            <a:ext cx="7467600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BDB48DB-DF47-46B1-9503-F7469B7BD77F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</TotalTime>
  <Words>59</Words>
  <Application>Microsoft Office PowerPoint</Application>
  <PresentationFormat>On-screen Show (4:3)</PresentationFormat>
  <Paragraphs>38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By Dr. Saqib Hussain</vt:lpstr>
      <vt:lpstr>Power Series and uniform convergence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 Dr. Saqib Hussain</dc:title>
  <dc:creator>NTS</dc:creator>
  <cp:lastModifiedBy>NTS</cp:lastModifiedBy>
  <cp:revision>9</cp:revision>
  <dcterms:created xsi:type="dcterms:W3CDTF">2014-05-01T09:11:23Z</dcterms:created>
  <dcterms:modified xsi:type="dcterms:W3CDTF">2014-05-01T11:10:06Z</dcterms:modified>
</cp:coreProperties>
</file>