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3" r:id="rId2"/>
    <p:sldId id="296" r:id="rId3"/>
    <p:sldId id="365" r:id="rId4"/>
    <p:sldId id="456" r:id="rId5"/>
    <p:sldId id="457" r:id="rId6"/>
    <p:sldId id="459" r:id="rId7"/>
    <p:sldId id="458" r:id="rId8"/>
    <p:sldId id="460" r:id="rId9"/>
    <p:sldId id="461" r:id="rId10"/>
    <p:sldId id="477" r:id="rId11"/>
    <p:sldId id="463" r:id="rId12"/>
    <p:sldId id="464" r:id="rId13"/>
    <p:sldId id="478" r:id="rId14"/>
    <p:sldId id="479" r:id="rId15"/>
    <p:sldId id="30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30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/>
                  <a:t>In this Lecture we will state and prove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dirty="0"/>
                  <a:t> are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[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)]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𝑑𝑥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𝑑𝑥</m:t>
                    </m:r>
                    <m:r>
                      <a:rPr lang="en-US" sz="2400">
                        <a:latin typeface="Cambria Math"/>
                      </a:rPr>
                      <m:t>+</m:t>
                    </m:r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𝑑𝑥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400" b="1" dirty="0"/>
                  <a:t>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/>
                  <a:t> is a real number,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𝑘𝑓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𝑘𝑓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𝑑𝑥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𝑘</m:t>
                    </m:r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𝑑𝑥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sz="2400" b="1" dirty="0" smtClean="0"/>
              </a:p>
              <a:p>
                <a:endParaRPr lang="en-US" sz="1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3"/>
                <a:stretch>
                  <a:fillRect l="-1111" r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1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2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 </a:t>
                </a:r>
                <a:r>
                  <a:rPr lang="en-US" sz="2800" dirty="0"/>
                  <a:t>I</a:t>
                </a:r>
                <a:r>
                  <a:rPr lang="en-US" sz="2800" dirty="0" smtClean="0"/>
                  <a:t>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800" dirty="0" smtClean="0"/>
                  <a:t> are integrable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[</m:t>
                    </m:r>
                    <m:r>
                      <a:rPr lang="en-US" sz="2800" b="0" i="1" smtClean="0">
                        <a:latin typeface="Cambria Math"/>
                      </a:rPr>
                      <m:t>𝑎</m:t>
                    </m:r>
                    <m:r>
                      <a:rPr lang="en-US" sz="2800" b="0" i="1" smtClean="0">
                        <a:latin typeface="Cambria Math"/>
                      </a:rPr>
                      <m:t>,</m:t>
                    </m:r>
                    <m:r>
                      <a:rPr lang="en-US" sz="2800" b="0" i="1" smtClean="0">
                        <a:latin typeface="Cambria Math"/>
                      </a:rPr>
                      <m:t>𝑏</m:t>
                    </m:r>
                    <m:r>
                      <a:rPr lang="en-US" sz="28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𝑓</m:t>
                    </m:r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r>
                      <a:rPr lang="en-US" sz="28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800" dirty="0" smtClean="0"/>
                  <a:t> is integrable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[</m:t>
                    </m:r>
                    <m:r>
                      <a:rPr lang="en-US" sz="2800" b="0" i="1" smtClean="0">
                        <a:latin typeface="Cambria Math"/>
                      </a:rPr>
                      <m:t>𝑎</m:t>
                    </m:r>
                    <m:r>
                      <a:rPr lang="en-US" sz="2800" b="0" i="1" smtClean="0">
                        <a:latin typeface="Cambria Math"/>
                      </a:rPr>
                      <m:t>,</m:t>
                    </m:r>
                    <m:r>
                      <a:rPr lang="en-US" sz="2800" b="0" i="1" smtClean="0">
                        <a:latin typeface="Cambria Math"/>
                      </a:rPr>
                      <m:t>𝑏</m:t>
                    </m:r>
                    <m:r>
                      <a:rPr lang="en-US" sz="28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 smtClean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800" b="0" i="1" smtClean="0">
                            <a:latin typeface="Cambria Math"/>
                          </a:rPr>
                          <m:t>[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𝑔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)]</m:t>
                        </m:r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𝑑𝑥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8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𝑑𝑥</m:t>
                    </m:r>
                    <m:r>
                      <a:rPr lang="en-US" sz="2800" b="0" i="0" smtClean="0">
                        <a:latin typeface="Cambria Math"/>
                      </a:rPr>
                      <m:t>+</m:t>
                    </m:r>
                    <m:nary>
                      <m:naryPr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800" b="0" i="1" smtClean="0">
                            <a:latin typeface="Cambria Math"/>
                          </a:rPr>
                          <m:t>𝑔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𝑑𝑥</m:t>
                    </m:r>
                  </m:oMath>
                </a14:m>
                <a:endParaRPr lang="en-US" sz="2800" dirty="0" smtClean="0"/>
              </a:p>
              <a:p>
                <a:r>
                  <a:rPr lang="en-US" sz="2800" b="1" dirty="0" smtClean="0"/>
                  <a:t>Proof.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398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91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61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90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11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310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075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657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441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15025</TotalTime>
  <Words>25</Words>
  <Application>Microsoft Office PowerPoint</Application>
  <PresentationFormat>On-screen Show (4:3)</PresentationFormat>
  <Paragraphs>20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224</cp:revision>
  <dcterms:created xsi:type="dcterms:W3CDTF">2012-11-27T13:12:39Z</dcterms:created>
  <dcterms:modified xsi:type="dcterms:W3CDTF">2013-04-24T05:30:43Z</dcterms:modified>
</cp:coreProperties>
</file>