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03" r:id="rId2"/>
    <p:sldId id="296" r:id="rId3"/>
    <p:sldId id="365" r:id="rId4"/>
    <p:sldId id="484" r:id="rId5"/>
    <p:sldId id="483" r:id="rId6"/>
    <p:sldId id="482" r:id="rId7"/>
    <p:sldId id="481" r:id="rId8"/>
    <p:sldId id="456" r:id="rId9"/>
    <p:sldId id="457" r:id="rId10"/>
    <p:sldId id="459" r:id="rId11"/>
    <p:sldId id="458" r:id="rId12"/>
    <p:sldId id="460" r:id="rId13"/>
    <p:sldId id="461" r:id="rId14"/>
    <p:sldId id="477" r:id="rId15"/>
    <p:sldId id="462" r:id="rId16"/>
    <p:sldId id="463" r:id="rId17"/>
    <p:sldId id="464" r:id="rId18"/>
    <p:sldId id="478" r:id="rId19"/>
    <p:sldId id="479" r:id="rId20"/>
    <p:sldId id="465" r:id="rId21"/>
    <p:sldId id="467" r:id="rId22"/>
    <p:sldId id="471" r:id="rId23"/>
    <p:sldId id="472" r:id="rId24"/>
    <p:sldId id="474" r:id="rId25"/>
    <p:sldId id="377" r:id="rId26"/>
    <p:sldId id="30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29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Autofit/>
              </a:bodyPr>
              <a:lstStyle/>
              <a:p>
                <a:r>
                  <a:rPr lang="en-US" sz="1800" b="1" dirty="0" smtClean="0"/>
                  <a:t>In this Lecture we will state and prove</a:t>
                </a:r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400" dirty="0"/>
                  <a:t>A bounded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is integrable over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if and only if, for each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∈&gt;0</m:t>
                    </m:r>
                  </m:oMath>
                </a14:m>
                <a:r>
                  <a:rPr lang="en-US" sz="2400" dirty="0"/>
                  <a:t>, there is a partition p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such that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𝑈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)&lt;∈</m:t>
                      </m:r>
                    </m:oMath>
                  </m:oMathPara>
                </a14:m>
                <a:endParaRPr lang="en-US" sz="2400" dirty="0"/>
              </a:p>
              <a:p>
                <a:endParaRPr lang="en-US" sz="18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2"/>
                <a:stretch>
                  <a:fillRect l="-1111" t="-564" r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Autofit/>
              </a:bodyPr>
              <a:lstStyle/>
              <a:p>
                <a:r>
                  <a:rPr lang="en-US" sz="1800" b="1" dirty="0" smtClean="0"/>
                  <a:t>In this Lecture we will state and prove</a:t>
                </a:r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400" dirty="0"/>
                  <a:t>A bounded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is integrable over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if and only if, for each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∈&gt;0</m:t>
                    </m:r>
                  </m:oMath>
                </a14:m>
                <a:r>
                  <a:rPr lang="en-US" sz="2400" dirty="0"/>
                  <a:t>, there is a partition p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such that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𝑈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)&lt;∈</m:t>
                      </m:r>
                    </m:oMath>
                  </m:oMathPara>
                </a14:m>
                <a:endParaRPr lang="en-US" sz="2400" dirty="0"/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400" dirty="0"/>
                  <a:t>Prove that the bracket function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endParaRPr lang="en-US" sz="2400" dirty="0"/>
              </a:p>
              <a:p>
                <a:endParaRPr lang="en-US" sz="18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2"/>
                <a:stretch>
                  <a:fillRect l="-1111" t="-564" r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2200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Autofit/>
              </a:bodyPr>
              <a:lstStyle/>
              <a:p>
                <a:r>
                  <a:rPr lang="en-US" sz="1800" b="1" dirty="0" smtClean="0"/>
                  <a:t>In this Lecture we will state and prove</a:t>
                </a:r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400" dirty="0"/>
                  <a:t>A bounded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is integrable over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if and only if, for each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∈&gt;0</m:t>
                    </m:r>
                  </m:oMath>
                </a14:m>
                <a:r>
                  <a:rPr lang="en-US" sz="2400" dirty="0"/>
                  <a:t>, there is a partition p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such that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𝑈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)&lt;∈</m:t>
                      </m:r>
                    </m:oMath>
                  </m:oMathPara>
                </a14:m>
                <a:endParaRPr lang="en-US" sz="2400" dirty="0"/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400" dirty="0"/>
                  <a:t>Prove that the bracket function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endParaRPr lang="en-US" sz="2400" dirty="0"/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be a bounded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;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𝑐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 is a partition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.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𝑐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&lt;0,</m:t>
                    </m:r>
                  </m:oMath>
                </a14:m>
                <a:r>
                  <a:rPr lang="en-US" sz="2400" dirty="0"/>
                  <a:t> then </a:t>
                </a:r>
              </a:p>
              <a:p>
                <a:endParaRPr lang="en-US" sz="18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2"/>
                <a:stretch>
                  <a:fillRect l="-1111" t="-564" r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7917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Autofit/>
              </a:bodyPr>
              <a:lstStyle/>
              <a:p>
                <a:r>
                  <a:rPr lang="en-US" sz="1800" b="1" dirty="0" smtClean="0"/>
                  <a:t>In this Lecture we will state and prove</a:t>
                </a:r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400" dirty="0"/>
                  <a:t>A bounded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is integrable over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if and only if, for each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∈&gt;0</m:t>
                    </m:r>
                  </m:oMath>
                </a14:m>
                <a:r>
                  <a:rPr lang="en-US" sz="2400" dirty="0"/>
                  <a:t>, there is a partition p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such that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𝑈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)&lt;∈</m:t>
                      </m:r>
                    </m:oMath>
                  </m:oMathPara>
                </a14:m>
                <a:endParaRPr lang="en-US" sz="2400" dirty="0"/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400" dirty="0"/>
                  <a:t>Prove that the bracket function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endParaRPr lang="en-US" sz="2400" dirty="0"/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be a bounded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;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𝑐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 is a partition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.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𝑐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&lt;0,</m:t>
                    </m:r>
                  </m:oMath>
                </a14:m>
                <a:r>
                  <a:rPr lang="en-US" sz="2400" dirty="0"/>
                  <a:t> then </a:t>
                </a:r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𝑐𝑓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𝑐𝑈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endParaRPr lang="en-US" sz="2400" dirty="0"/>
              </a:p>
              <a:p>
                <a:endParaRPr lang="en-US" sz="18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2"/>
                <a:stretch>
                  <a:fillRect l="-1111" t="-564" r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8461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Autofit/>
              </a:bodyPr>
              <a:lstStyle/>
              <a:p>
                <a:r>
                  <a:rPr lang="en-US" sz="1800" b="1" dirty="0" smtClean="0"/>
                  <a:t>In this Lecture we will state and prove</a:t>
                </a:r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400" dirty="0"/>
                  <a:t>A bounded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is integrable over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if and only if, for each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∈&gt;0</m:t>
                    </m:r>
                  </m:oMath>
                </a14:m>
                <a:r>
                  <a:rPr lang="en-US" sz="2400" dirty="0"/>
                  <a:t>, there is a partition p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such that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𝑈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)&lt;∈</m:t>
                      </m:r>
                    </m:oMath>
                  </m:oMathPara>
                </a14:m>
                <a:endParaRPr lang="en-US" sz="2400" dirty="0"/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400" dirty="0"/>
                  <a:t>Prove that the bracket function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endParaRPr lang="en-US" sz="2400" dirty="0"/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be a bounded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;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𝑐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 is a partition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.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𝑐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&lt;0,</m:t>
                    </m:r>
                  </m:oMath>
                </a14:m>
                <a:r>
                  <a:rPr lang="en-US" sz="2400" dirty="0"/>
                  <a:t> then </a:t>
                </a:r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𝑐𝑓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𝑐𝑈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457200" indent="-457200">
                  <a:lnSpc>
                    <a:spcPct val="150000"/>
                  </a:lnSpc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𝑈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𝑐𝑓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𝑐𝐿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endParaRPr lang="en-US" sz="2400" dirty="0"/>
              </a:p>
              <a:p>
                <a:endParaRPr lang="en-US" sz="18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2"/>
                <a:stretch>
                  <a:fillRect l="-1111" t="-564" r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6975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/>
              <a:t>Short Recall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19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24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</a:p>
              <a:p>
                <a:r>
                  <a:rPr lang="en-US" sz="2400" dirty="0" smtClean="0"/>
                  <a:t>A bounded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[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 smtClean="0"/>
                  <a:t> is integrable over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[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 smtClean="0"/>
                  <a:t> if and only if, for each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∈&gt;0</m:t>
                    </m:r>
                  </m:oMath>
                </a14:m>
                <a:r>
                  <a:rPr lang="en-US" sz="2400" dirty="0" smtClean="0"/>
                  <a:t>, there is a partition p of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[</m:t>
                    </m:r>
                    <m:r>
                      <a:rPr lang="en-US" sz="2400" b="0" i="1">
                        <a:latin typeface="Cambria Math"/>
                      </a:rPr>
                      <m:t>𝑎</m:t>
                    </m:r>
                    <m:r>
                      <a:rPr lang="en-US" sz="2400" b="0" i="1">
                        <a:latin typeface="Cambria Math"/>
                      </a:rPr>
                      <m:t>,</m:t>
                    </m:r>
                    <m:r>
                      <a:rPr lang="en-US" sz="2400" b="0" i="1">
                        <a:latin typeface="Cambria Math"/>
                      </a:rPr>
                      <m:t>𝑏</m:t>
                    </m:r>
                    <m:r>
                      <a:rPr lang="en-US" sz="2400" b="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 smtClean="0"/>
                  <a:t>such that 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𝑈</m:t>
                      </m:r>
                      <m:d>
                        <m:d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</a:rPr>
                        <m:t>𝐿</m:t>
                      </m:r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r>
                        <a:rPr lang="en-US" sz="2400" b="0" i="1" smtClean="0">
                          <a:latin typeface="Cambria Math"/>
                        </a:rPr>
                        <m:t>𝑝</m:t>
                      </m:r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r>
                        <a:rPr lang="en-US" sz="2400" b="0" i="1" smtClean="0">
                          <a:latin typeface="Cambria Math"/>
                        </a:rPr>
                        <m:t>𝑓</m:t>
                      </m:r>
                      <m:r>
                        <a:rPr lang="en-US" sz="2400" b="0" i="1" smtClean="0">
                          <a:latin typeface="Cambria Math"/>
                        </a:rPr>
                        <m:t>)&lt;∈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0398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919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617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905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116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Example.</a:t>
                </a:r>
              </a:p>
              <a:p>
                <a:r>
                  <a:rPr lang="en-US" sz="2400" dirty="0" smtClean="0"/>
                  <a:t>Prove that the bracket function is integrable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[</m:t>
                    </m:r>
                    <m:r>
                      <a:rPr lang="en-US" sz="2400" b="0" i="1" smtClean="0">
                        <a:latin typeface="Cambria Math"/>
                      </a:rPr>
                      <m:t>3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6</m:t>
                    </m:r>
                    <m:r>
                      <a:rPr lang="en-US" sz="2400" b="0" i="1" smtClean="0">
                        <a:latin typeface="Cambria Math"/>
                      </a:rPr>
                      <m:t>]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463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310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5075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657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441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</a:p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 smtClean="0"/>
                  <a:t> be a bounded function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[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 smtClean="0"/>
                  <a:t>;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/>
                      </a:rPr>
                      <m:t>𝑐</m:t>
                    </m:r>
                    <m:r>
                      <a:rPr lang="en-US" sz="2400" b="0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dirty="0" smtClean="0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 smtClean="0"/>
                  <a:t> is a partition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[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 smtClean="0"/>
                  <a:t>.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𝑐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&lt;0,</m:t>
                    </m:r>
                  </m:oMath>
                </a14:m>
                <a:r>
                  <a:rPr lang="en-US" sz="2400" dirty="0" smtClean="0"/>
                  <a:t> then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𝑐𝑓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𝑐𝑈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𝑈</m:t>
                    </m:r>
                    <m:d>
                      <m:dPr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𝑐𝑓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𝑐𝐿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1259" t="-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019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777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522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888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194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A bounded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is integrable over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if and only if, for each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∈&gt;0</m:t>
                    </m:r>
                  </m:oMath>
                </a14:m>
                <a:r>
                  <a:rPr lang="en-US" sz="2400" dirty="0"/>
                  <a:t>, there is a partition p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such that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𝑈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)&lt;∈</m:t>
                      </m:r>
                    </m:oMath>
                  </m:oMathPara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Proved </a:t>
                </a:r>
                <a:r>
                  <a:rPr lang="en-US" sz="2400" dirty="0"/>
                  <a:t>that the bracket function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be a bounded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;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𝑐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 is a partition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.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𝑐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&lt;0,</m:t>
                    </m:r>
                  </m:oMath>
                </a14:m>
                <a:r>
                  <a:rPr lang="en-US" sz="2400" dirty="0"/>
                  <a:t> then </a:t>
                </a:r>
                <a:r>
                  <a:rPr lang="en-US" sz="2400" dirty="0" smtClean="0"/>
                  <a:t>it is </a:t>
                </a:r>
                <a:r>
                  <a:rPr lang="en-US" sz="2400" smtClean="0"/>
                  <a:t>proved that</a:t>
                </a:r>
                <a:endParaRPr lang="en-US" sz="2400" dirty="0"/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𝑐𝑓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𝑐𝑈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𝑈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𝑐𝑓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𝑐𝐿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endParaRPr lang="en-US" sz="2400" dirty="0"/>
              </a:p>
              <a:p>
                <a:endParaRPr lang="en-US" sz="2800" dirty="0">
                  <a:latin typeface="Arial Black" pitchFamily="34" charset="0"/>
                </a:endParaRPr>
              </a:p>
              <a:p>
                <a:pPr marL="457200" indent="-457200">
                  <a:buAutoNum type="arabicPeriod" startAt="2"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1062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12099</TotalTime>
  <Words>35</Words>
  <Application>Microsoft Office PowerPoint</Application>
  <PresentationFormat>On-screen Show (4:3)</PresentationFormat>
  <Paragraphs>32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Lecture Outline</vt:lpstr>
      <vt:lpstr>Lecture Outline</vt:lpstr>
      <vt:lpstr>Lecture Outline</vt:lpstr>
      <vt:lpstr>Lecture Outline</vt:lpstr>
      <vt:lpstr>Lecture Outline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224</cp:revision>
  <dcterms:created xsi:type="dcterms:W3CDTF">2012-11-27T13:12:39Z</dcterms:created>
  <dcterms:modified xsi:type="dcterms:W3CDTF">2013-04-23T05:47:16Z</dcterms:modified>
</cp:coreProperties>
</file>