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3" r:id="rId2"/>
    <p:sldId id="296" r:id="rId3"/>
    <p:sldId id="365" r:id="rId4"/>
    <p:sldId id="481" r:id="rId5"/>
    <p:sldId id="480" r:id="rId6"/>
    <p:sldId id="479" r:id="rId7"/>
    <p:sldId id="478" r:id="rId8"/>
    <p:sldId id="456" r:id="rId9"/>
    <p:sldId id="457" r:id="rId10"/>
    <p:sldId id="459" r:id="rId11"/>
    <p:sldId id="458" r:id="rId12"/>
    <p:sldId id="462" r:id="rId13"/>
    <p:sldId id="463" r:id="rId14"/>
    <p:sldId id="464" r:id="rId15"/>
    <p:sldId id="465" r:id="rId16"/>
    <p:sldId id="467" r:id="rId17"/>
    <p:sldId id="468" r:id="rId18"/>
    <p:sldId id="469" r:id="rId19"/>
    <p:sldId id="470" r:id="rId20"/>
    <p:sldId id="466" r:id="rId21"/>
    <p:sldId id="471" r:id="rId22"/>
    <p:sldId id="472" r:id="rId23"/>
    <p:sldId id="473" r:id="rId24"/>
    <p:sldId id="377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28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</a:t>
                </a:r>
                <a:r>
                  <a:rPr lang="en-US" sz="1800" b="1" dirty="0" smtClean="0"/>
                  <a:t>discuss following examples</a:t>
                </a:r>
              </a:p>
              <a:p>
                <a:r>
                  <a:rPr lang="en-US" sz="1800" b="1" dirty="0"/>
                  <a:t>C</a:t>
                </a:r>
                <a:r>
                  <a:rPr lang="en-US" sz="1800" dirty="0" smtClean="0"/>
                  <a:t>alculate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/>
                </a:r>
                <a:endParaRPr lang="en-US" sz="1800" dirty="0" smtClean="0"/>
              </a:p>
              <a:p>
                <a:pPr mar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444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</a:t>
                </a:r>
                <a:r>
                  <a:rPr lang="en-US" sz="1800" b="1" dirty="0" smtClean="0"/>
                  <a:t>discuss following examples</a:t>
                </a:r>
              </a:p>
              <a:p>
                <a:r>
                  <a:rPr lang="en-US" sz="1800" b="1" dirty="0"/>
                  <a:t>C</a:t>
                </a:r>
                <a:r>
                  <a:rPr lang="en-US" sz="1800" dirty="0" smtClean="0"/>
                  <a:t>alculate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/>
                </a: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 smtClean="0"/>
                  <a:t>2.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	Then </a:t>
                </a:r>
                <a:r>
                  <a:rPr lang="en-US" sz="1800" dirty="0"/>
                  <a:t>show that f is not Riemann integrable on [0,1].</a:t>
                </a:r>
              </a:p>
              <a:p>
                <a:pPr marL="0" indent="0">
                  <a:buNone/>
                </a:pP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3"/>
                <a:stretch>
                  <a:fillRect l="-593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03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</a:t>
                </a:r>
                <a:r>
                  <a:rPr lang="en-US" sz="1800" b="1" dirty="0" smtClean="0"/>
                  <a:t>discuss following examples</a:t>
                </a:r>
              </a:p>
              <a:p>
                <a:r>
                  <a:rPr lang="en-US" sz="1800" b="1" dirty="0"/>
                  <a:t>C</a:t>
                </a:r>
                <a:r>
                  <a:rPr lang="en-US" sz="1800" dirty="0" smtClean="0"/>
                  <a:t>alculate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/>
                </a: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/>
                  <a:t>2</a:t>
                </a:r>
                <a:r>
                  <a:rPr lang="en-US" sz="1800" dirty="0" smtClean="0"/>
                  <a:t>.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	Then </a:t>
                </a:r>
                <a:r>
                  <a:rPr lang="en-US" sz="1800" dirty="0"/>
                  <a:t>show that f is not Riemann integrable on [0,1].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3.	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−2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+4</m:t>
                    </m:r>
                  </m:oMath>
                </a14:m>
                <a:r>
                  <a:rPr lang="en-US" sz="1800" dirty="0"/>
                  <a:t> and consider the partitions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1,2}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,1,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,2}</m:t>
                    </m:r>
                  </m:oMath>
                </a14:m>
                <a:r>
                  <a:rPr lang="en-US" sz="1800" dirty="0"/>
                  <a:t> . Verify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4.	</a:t>
                </a: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593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680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</a:t>
                </a:r>
                <a:r>
                  <a:rPr lang="en-US" sz="1800" b="1" dirty="0" smtClean="0"/>
                  <a:t>discuss following examples</a:t>
                </a:r>
              </a:p>
              <a:p>
                <a:r>
                  <a:rPr lang="en-US" sz="1800" b="1" dirty="0"/>
                  <a:t>C</a:t>
                </a:r>
                <a:r>
                  <a:rPr lang="en-US" sz="1800" dirty="0" smtClean="0"/>
                  <a:t>alculate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/>
                </a: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/>
                  <a:t>2</a:t>
                </a:r>
                <a:r>
                  <a:rPr lang="en-US" sz="1800" dirty="0" smtClean="0"/>
                  <a:t>.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	Then </a:t>
                </a:r>
                <a:r>
                  <a:rPr lang="en-US" sz="1800" dirty="0"/>
                  <a:t>show that f is not Riemann integrable on [0,1].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3.	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−2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+4</m:t>
                    </m:r>
                  </m:oMath>
                </a14:m>
                <a:r>
                  <a:rPr lang="en-US" sz="1800" dirty="0"/>
                  <a:t> and consider the partitions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1,2}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,1,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,2}</m:t>
                    </m:r>
                  </m:oMath>
                </a14:m>
                <a:r>
                  <a:rPr lang="en-US" sz="1800" dirty="0"/>
                  <a:t> . Verify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4.	</a:t>
                </a:r>
                <a:r>
                  <a:rPr lang="en-US" sz="1800" dirty="0" smtClean="0"/>
                  <a:t>Show </a:t>
                </a:r>
                <a:r>
                  <a:rPr lang="en-US" sz="1800" dirty="0"/>
                  <a:t>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1800" dirty="0"/>
                  <a:t>  exists and is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800" dirty="0"/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5.	</a:t>
                </a: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593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40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</a:t>
                </a:r>
                <a:r>
                  <a:rPr lang="en-US" sz="1800" b="1" dirty="0" smtClean="0"/>
                  <a:t>discuss following examples</a:t>
                </a:r>
              </a:p>
              <a:p>
                <a:r>
                  <a:rPr lang="en-US" sz="1800" b="1" dirty="0"/>
                  <a:t>C</a:t>
                </a:r>
                <a:r>
                  <a:rPr lang="en-US" sz="1800" dirty="0" smtClean="0"/>
                  <a:t>alculate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1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/>
                </a: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/>
                  <a:t>2</a:t>
                </a:r>
                <a:r>
                  <a:rPr lang="en-US" sz="1800" dirty="0" smtClean="0"/>
                  <a:t>.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	Then </a:t>
                </a:r>
                <a:r>
                  <a:rPr lang="en-US" sz="1800" dirty="0"/>
                  <a:t>show that f is not Riemann integrable on [0,1].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3.	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−2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+4</m:t>
                    </m:r>
                  </m:oMath>
                </a14:m>
                <a:r>
                  <a:rPr lang="en-US" sz="1800" dirty="0"/>
                  <a:t> and consider the partitions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1,2}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endParaRPr lang="en-US" sz="1800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,1, 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,2}</m:t>
                    </m:r>
                  </m:oMath>
                </a14:m>
                <a:r>
                  <a:rPr lang="en-US" sz="1800" dirty="0"/>
                  <a:t> . Verify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 smtClean="0"/>
                  <a:t>4.	</a:t>
                </a:r>
                <a:r>
                  <a:rPr lang="en-US" sz="1800" dirty="0" smtClean="0"/>
                  <a:t>Show </a:t>
                </a:r>
                <a:r>
                  <a:rPr lang="en-US" sz="1800" dirty="0"/>
                  <a:t>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1800" dirty="0"/>
                  <a:t>  exists and is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800" dirty="0"/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5.	Determine </a:t>
                </a:r>
                <a:r>
                  <a:rPr lang="en-US" sz="1800" dirty="0"/>
                  <a:t>whether the following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dirty="0" smtClean="0"/>
                  <a:t>Riemann </a:t>
                </a:r>
                <a:r>
                  <a:rPr lang="en-US" sz="1800" dirty="0"/>
                  <a:t>integrable 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[0,1]</m:t>
                    </m:r>
                  </m:oMath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/>
                              </a:rPr>
                              <m:t>1;  0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  <m:e>
                            <m:r>
                              <a:rPr lang="en-US" sz="1800" i="1">
                                <a:latin typeface="Cambria Math"/>
                              </a:rPr>
                              <m:t>2;  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≤1</m:t>
                            </m:r>
                          </m:e>
                        </m:eqArr>
                      </m:e>
                    </m:d>
                  </m:oMath>
                </a14:m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593" t="-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42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Short Revision.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</a:t>
                </a:r>
                <a:r>
                  <a:rPr lang="en-US" dirty="0" smtClean="0"/>
                  <a:t>.</a:t>
                </a:r>
              </a:p>
              <a:p>
                <a:r>
                  <a:rPr lang="en-US" sz="2400" dirty="0" smtClean="0"/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 smtClean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2400" b="0" i="1" smtClean="0">
                                <a:latin typeface="Cambria Math"/>
                              </a:rPr>
                              <m:t>;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9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𝑟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Then show that f is not Riemann integrable on [0,1].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6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31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07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−2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+4</m:t>
                    </m:r>
                  </m:oMath>
                </a14:m>
                <a:r>
                  <a:rPr lang="en-US" sz="2400" dirty="0" smtClean="0"/>
                  <a:t> and consider the partitions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 1,2}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</m:oMath>
                </a14:m>
                <a:endParaRPr lang="en-US" sz="2400" b="0" i="0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1,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2}</m:t>
                    </m:r>
                  </m:oMath>
                </a14:m>
                <a:r>
                  <a:rPr lang="en-US" sz="2400" dirty="0" smtClean="0"/>
                  <a:t> . Verify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259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019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77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63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73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400" dirty="0" smtClean="0"/>
                  <a:t>  exists and is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75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291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2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88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Determine whether the following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dirty="0" err="1" smtClean="0"/>
                  <a:t>Rieman</a:t>
                </a:r>
                <a:r>
                  <a:rPr lang="en-US" sz="2400" dirty="0" smtClean="0"/>
                  <a:t> integrable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[0,1]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1;  0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2;  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≤1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08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 smtClean="0"/>
                  <a:t>Calculated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𝐿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𝑈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 where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 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8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8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28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28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800" dirty="0"/>
                  <a:t/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2.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𝑠𝑖𝑛</m:t>
                            </m:r>
                            <m:f>
                              <m:f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sz="2800" i="1">
                                <a:latin typeface="Cambria Math"/>
                              </a:rPr>
                              <m:t>    ;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𝑖𝑟𝑟𝑎𝑡𝑖𝑜𝑛𝑎𝑙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∈[0,1]</m:t>
                            </m:r>
                          </m:e>
                          <m:e>
                            <m:r>
                              <a:rPr lang="en-US" sz="2800" i="1">
                                <a:latin typeface="Cambria Math"/>
                              </a:rPr>
                              <m:t>     0        ;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𝑓𝑜𝑟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  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𝑟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𝑟𝑎𝑡𝑖𝑜𝑛𝑎𝑙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 ∈[0,1]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800" dirty="0" smtClean="0"/>
                  <a:t> shown </a:t>
                </a:r>
                <a:r>
                  <a:rPr lang="en-US" sz="2800" dirty="0"/>
                  <a:t>that f is not Riemann integrable on [0,1].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3.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−2</m:t>
                    </m:r>
                    <m:r>
                      <a:rPr lang="en-US" sz="2800" i="1">
                        <a:latin typeface="Cambria Math"/>
                      </a:rPr>
                      <m:t>𝑥</m:t>
                    </m:r>
                    <m:r>
                      <a:rPr lang="en-US" sz="2800" i="1">
                        <a:latin typeface="Cambria Math"/>
                      </a:rPr>
                      <m:t>+4</m:t>
                    </m:r>
                  </m:oMath>
                </a14:m>
                <a:r>
                  <a:rPr lang="en-US" sz="2800" dirty="0"/>
                  <a:t> and </a:t>
                </a:r>
                <a:r>
                  <a:rPr lang="en-US" sz="2800" dirty="0" smtClean="0"/>
                  <a:t>the </a:t>
                </a:r>
                <a:r>
                  <a:rPr lang="en-US" sz="2800" dirty="0"/>
                  <a:t>partitions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 1,2}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</a:rPr>
                      <m:t> </m:t>
                    </m:r>
                  </m:oMath>
                </a14:m>
                <a:endParaRPr lang="en-US" sz="2800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8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800" i="1">
                        <a:latin typeface="Cambria Math"/>
                      </a:rPr>
                      <m:t>={0,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,1, 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,2}</m:t>
                    </m:r>
                  </m:oMath>
                </a14:m>
                <a:r>
                  <a:rPr lang="en-US" sz="2800" dirty="0"/>
                  <a:t> . </a:t>
                </a:r>
                <a:r>
                  <a:rPr lang="en-US" sz="2800" dirty="0" smtClean="0"/>
                  <a:t>Verified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𝐿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</a:rPr>
                      <m:t>)≤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)≤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 smtClean="0"/>
                  <a:t>4.	Shown </a:t>
                </a:r>
                <a:r>
                  <a:rPr lang="en-US" sz="2800" dirty="0"/>
                  <a:t>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800" dirty="0"/>
                  <a:t/>
                </a:r>
                <a:r>
                  <a:rPr lang="en-US" sz="2800" dirty="0" smtClean="0"/>
                  <a:t>is </a:t>
                </a:r>
                <a:r>
                  <a:rPr lang="en-US" sz="2800" dirty="0"/>
                  <a:t>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.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5.	Shown that the </a:t>
                </a:r>
                <a:r>
                  <a:rPr lang="en-US" sz="2800" dirty="0"/>
                  <a:t>following function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 err="1"/>
                  <a:t>Rieman</a:t>
                </a:r>
                <a:r>
                  <a:rPr lang="en-US" sz="2800" dirty="0"/>
                  <a:t>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[0,1]</m:t>
                    </m:r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/>
                              </a:rPr>
                              <m:t>1;  0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&lt;</m:t>
                            </m:r>
                            <m:f>
                              <m:fPr>
                                <m:ctrlP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  <m:e>
                            <m:r>
                              <a:rPr lang="en-US" sz="2800" i="1">
                                <a:latin typeface="Cambria Math"/>
                              </a:rPr>
                              <m:t>2;  </m:t>
                            </m:r>
                            <m:f>
                              <m:f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≤1</m:t>
                            </m:r>
                          </m:e>
                        </m:eqArr>
                      </m:e>
                    </m:d>
                  </m:oMath>
                </a14:m>
                <a:endParaRPr lang="en-US" sz="2800" b="1" dirty="0"/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741" t="-1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9678</TotalTime>
  <Words>36</Words>
  <Application>Microsoft Office PowerPoint</Application>
  <PresentationFormat>On-screen Show (4:3)</PresentationFormat>
  <Paragraphs>34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225</cp:revision>
  <dcterms:created xsi:type="dcterms:W3CDTF">2012-11-27T13:12:39Z</dcterms:created>
  <dcterms:modified xsi:type="dcterms:W3CDTF">2013-04-22T05:53:35Z</dcterms:modified>
</cp:coreProperties>
</file>