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3" r:id="rId2"/>
    <p:sldId id="296" r:id="rId3"/>
    <p:sldId id="365" r:id="rId4"/>
    <p:sldId id="453" r:id="rId5"/>
    <p:sldId id="454" r:id="rId6"/>
    <p:sldId id="455" r:id="rId7"/>
    <p:sldId id="476" r:id="rId8"/>
    <p:sldId id="456" r:id="rId9"/>
    <p:sldId id="457" r:id="rId10"/>
    <p:sldId id="458" r:id="rId11"/>
    <p:sldId id="471" r:id="rId12"/>
    <p:sldId id="459" r:id="rId13"/>
    <p:sldId id="460" r:id="rId14"/>
    <p:sldId id="461" r:id="rId15"/>
    <p:sldId id="462" r:id="rId16"/>
    <p:sldId id="463" r:id="rId17"/>
    <p:sldId id="477" r:id="rId18"/>
    <p:sldId id="478" r:id="rId19"/>
    <p:sldId id="472" r:id="rId20"/>
    <p:sldId id="377" r:id="rId21"/>
    <p:sldId id="30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27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study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 smtClean="0"/>
                  <a:t>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∈[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en-US" sz="2400" dirty="0"/>
                  <a:t>, show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𝐾𝑑𝑥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is a refinement of p, then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3</a:t>
                </a:r>
                <a:r>
                  <a:rPr lang="en-US" sz="2400" dirty="0" smtClean="0"/>
                  <a:t>.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bar>
                          <m:ba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</m:t>
                            </m:r>
                          </m:e>
                        </m:ba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  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   </m:t>
                    </m:r>
                    <m:nary>
                      <m:nary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𝑎</m:t>
                        </m:r>
                      </m:sub>
                      <m:sup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bar>
                      </m:sup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4</a:t>
                </a:r>
                <a:r>
                  <a:rPr lang="en-US" sz="2400" dirty="0" smtClean="0"/>
                  <a:t>.Calculate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2400" i="1">
                                <a:latin typeface="Cambria Math"/>
                              </a:rPr>
                              <m:t>;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2400" i="1">
                                <a:latin typeface="Cambria Math"/>
                              </a:rPr>
                              <m:t>1−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sz="2400" dirty="0"/>
              </a:p>
              <a:p>
                <a:pPr marL="457200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0" lvl="0" indent="0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1111" t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34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2239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851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851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 smtClean="0"/>
                  <a:t> 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∈[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, show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b="0" i="1" smtClean="0">
                            <a:latin typeface="Cambria Math"/>
                          </a:rPr>
                          <m:t>𝐾𝑑𝑥</m:t>
                        </m:r>
                      </m:e>
                    </m:nary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𝐾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9883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5253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159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800" b="1" dirty="0" smtClean="0"/>
                  <a:t>Refinement of partition</a:t>
                </a:r>
                <a:r>
                  <a:rPr lang="en-US" dirty="0" smtClean="0"/>
                  <a:t>.</a:t>
                </a:r>
              </a:p>
              <a:p>
                <a:r>
                  <a:rPr lang="en-US" sz="2800" b="1" dirty="0" smtClean="0"/>
                  <a:t>Definition.</a:t>
                </a:r>
                <a:r>
                  <a:rPr lang="en-US" b="1" dirty="0" smtClean="0"/>
                  <a:t/>
                </a:r>
                <a:r>
                  <a:rPr lang="en-US" sz="2400" dirty="0"/>
                  <a:t>we say that the </a:t>
                </a:r>
                <a:endParaRPr lang="en-US" sz="2400" dirty="0" smtClean="0"/>
              </a:p>
              <a:p>
                <a:r>
                  <a:rPr lang="en-US" sz="2400" dirty="0" smtClean="0"/>
                  <a:t>Partition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𝑃</m:t>
                        </m:r>
                      </m:e>
                      <m:sup>
                        <m:r>
                          <a:rPr lang="en-US" sz="2400" i="1"/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is a </a:t>
                </a:r>
                <a:r>
                  <a:rPr lang="en-US" sz="2400" i="1" dirty="0"/>
                  <a:t>refinement </a:t>
                </a:r>
                <a:r>
                  <a:rPr lang="en-US" sz="2400" dirty="0"/>
                  <a:t>of </a:t>
                </a:r>
                <a14:m>
                  <m:oMath xmlns:m="http://schemas.openxmlformats.org/officeDocument/2006/math">
                    <m:r>
                      <a:rPr lang="en-US" sz="2400" i="1"/>
                      <m:t>𝑃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i="1" dirty="0" smtClean="0"/>
                  <a:t/>
                </a:r>
                <a:r>
                  <a:rPr lang="en-US" sz="2400" i="1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𝑃</m:t>
                        </m:r>
                      </m:e>
                      <m:sup>
                        <m:r>
                          <a:rPr lang="en-US" sz="2400" i="1"/>
                          <m:t>∗</m:t>
                        </m:r>
                      </m:sup>
                    </m:sSup>
                    <m:r>
                      <a:rPr lang="en-US" sz="2400" i="1"/>
                      <m:t>⊃</m:t>
                    </m:r>
                    <m:r>
                      <a:rPr lang="en-US" sz="2400" i="1"/>
                      <m:t>𝑃</m:t>
                    </m:r>
                  </m:oMath>
                </a14:m>
                <a:r>
                  <a:rPr lang="en-US" sz="2400" i="1" dirty="0"/>
                  <a:t/>
                </a:r>
                <a:endParaRPr lang="en-US" sz="2400" i="1" dirty="0" smtClean="0"/>
              </a:p>
              <a:p>
                <a:r>
                  <a:rPr lang="en-US" sz="2400" dirty="0" smtClean="0"/>
                  <a:t>(</a:t>
                </a:r>
                <a:r>
                  <a:rPr lang="en-US" sz="2400" dirty="0"/>
                  <a:t>that is, if every point of </a:t>
                </a:r>
                <a14:m>
                  <m:oMath xmlns:m="http://schemas.openxmlformats.org/officeDocument/2006/math">
                    <m:r>
                      <a:rPr lang="en-US" sz="2400" i="1"/>
                      <m:t>𝑃</m:t>
                    </m:r>
                  </m:oMath>
                </a14:m>
                <a:r>
                  <a:rPr lang="en-US" sz="2400" dirty="0"/>
                  <a:t> is a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𝑃</m:t>
                        </m:r>
                      </m:e>
                      <m:sup>
                        <m:r>
                          <a:rPr lang="en-US" sz="2400" i="1"/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).</a:t>
                </a:r>
                <a:endParaRPr lang="en-US" sz="2400" dirty="0" smtClean="0"/>
              </a:p>
              <a:p>
                <a:r>
                  <a:rPr lang="en-US" sz="2400" dirty="0"/>
                  <a:t> Given two partition,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𝑃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𝑃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, we say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𝑃</m:t>
                        </m:r>
                      </m:e>
                      <m:sup>
                        <m:r>
                          <a:rPr lang="en-US" sz="2400" i="1"/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is their </a:t>
                </a:r>
                <a:r>
                  <a:rPr lang="en-US" sz="2400" i="1" dirty="0"/>
                  <a:t>common refinement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𝑃</m:t>
                        </m:r>
                      </m:e>
                      <m:sup>
                        <m:r>
                          <a:rPr lang="en-US" sz="2400" i="1"/>
                          <m:t>∗</m:t>
                        </m:r>
                      </m:sup>
                    </m:sSup>
                    <m:r>
                      <a:rPr lang="en-US" sz="2400" i="1"/>
                      <m:t>=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𝑃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  <m:r>
                      <a:rPr lang="en-US" sz="2400" i="1"/>
                      <m:t>∪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𝑃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  <m:r>
                      <a:rPr lang="en-US" sz="2400" i="1"/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259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24922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is a refinement of p, then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and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)≤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95348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69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4693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398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1359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758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bar>
                          <m:bar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</m:ba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US" b="0" i="1" smtClean="0">
                        <a:latin typeface="Cambria Math"/>
                      </a:rPr>
                      <m:t> 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   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sub>
                      <m:sup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bar>
                      </m:sup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259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7356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758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∈[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en-US" sz="2400" dirty="0"/>
                  <a:t>, show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𝐾𝑑𝑥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is a refinement of p, then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</a:t>
                </a:r>
              </a:p>
              <a:p>
                <a:pPr marL="514350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3</a:t>
                </a:r>
                <a:r>
                  <a:rPr lang="en-US" sz="2400" dirty="0"/>
                  <a:t>.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bar>
                          <m:ba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</m:t>
                            </m:r>
                          </m:e>
                        </m:ba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  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   </m:t>
                    </m:r>
                    <m:nary>
                      <m:nary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𝑎</m:t>
                        </m:r>
                      </m:sub>
                      <m:sup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bar>
                      </m:sup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4</a:t>
                </a:r>
                <a:r>
                  <a:rPr lang="en-US" sz="2400" dirty="0"/>
                  <a:t>.Calculate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  : 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/>
                  <a:t> is defined as: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eqArrPr>
                          <m:e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/>
                                  </a:rPr>
                                  <m:t>    </m:t>
                                </m:r>
                              </m:e>
                            </m:rad>
                            <m:r>
                              <a:rPr lang="en-US" sz="2400" i="1">
                                <a:latin typeface="Cambria Math"/>
                              </a:rPr>
                              <m:t>;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𝑟𝑎𝑡𝑖𝑜𝑛𝑎𝑙</m:t>
                            </m:r>
                          </m:e>
                          <m:e>
                            <m:r>
                              <a:rPr lang="en-US" sz="2400" i="1">
                                <a:latin typeface="Cambria Math"/>
                              </a:rPr>
                              <m:t>1−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  ;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𝑖𝑟𝑟𝑎𝑡𝑖𝑜𝑛𝑎𝑙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7215</TotalTime>
  <Words>25</Words>
  <Application>Microsoft Office PowerPoint</Application>
  <PresentationFormat>On-screen Show (4:3)</PresentationFormat>
  <Paragraphs>24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224</cp:revision>
  <dcterms:created xsi:type="dcterms:W3CDTF">2012-11-27T13:12:39Z</dcterms:created>
  <dcterms:modified xsi:type="dcterms:W3CDTF">2013-04-16T05:56:59Z</dcterms:modified>
</cp:coreProperties>
</file>