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88" r:id="rId4"/>
    <p:sldId id="290" r:id="rId5"/>
    <p:sldId id="289" r:id="rId6"/>
    <p:sldId id="277" r:id="rId7"/>
    <p:sldId id="302" r:id="rId8"/>
    <p:sldId id="303" r:id="rId9"/>
    <p:sldId id="304" r:id="rId10"/>
    <p:sldId id="305" r:id="rId11"/>
    <p:sldId id="278" r:id="rId12"/>
    <p:sldId id="309" r:id="rId13"/>
    <p:sldId id="308" r:id="rId14"/>
    <p:sldId id="291" r:id="rId15"/>
    <p:sldId id="312" r:id="rId16"/>
    <p:sldId id="311" r:id="rId17"/>
    <p:sldId id="310" r:id="rId18"/>
    <p:sldId id="306" r:id="rId19"/>
    <p:sldId id="307" r:id="rId20"/>
    <p:sldId id="293" r:id="rId21"/>
    <p:sldId id="298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30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992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Compactness in Hausdorff spaces</a:t>
            </a:r>
          </a:p>
          <a:p>
            <a:r>
              <a:rPr lang="en-US" sz="1800" dirty="0" smtClean="0">
                <a:latin typeface="Arial Black" pitchFamily="34" charset="0"/>
              </a:rPr>
              <a:t>Locally compact spaces</a:t>
            </a:r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017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Theorem.</a:t>
                </a:r>
                <a:r>
                  <a:rPr lang="en-US" sz="1800" dirty="0" smtClean="0">
                    <a:latin typeface="Arial Black" pitchFamily="34" charset="0"/>
                  </a:rPr>
                  <a:t> If X is a Hausdorff space and C, a compact subspace of X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separated by open sets.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017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047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0850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69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Theorem.</a:t>
            </a:r>
            <a:r>
              <a:rPr lang="en-US" b="1" dirty="0" smtClean="0"/>
              <a:t> </a:t>
            </a:r>
            <a:r>
              <a:rPr lang="en-US" sz="2000" dirty="0">
                <a:latin typeface="Arial Black" pitchFamily="34" charset="0"/>
              </a:rPr>
              <a:t>Every compact subspace of a Hausdorff space is closed.</a:t>
            </a:r>
            <a:br>
              <a:rPr lang="en-US" sz="2000" dirty="0">
                <a:latin typeface="Arial Black" pitchFamily="34" charset="0"/>
              </a:rPr>
            </a:br>
            <a:endParaRPr lang="en-US" sz="20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50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2757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Theorem.</a:t>
                </a: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bijective continuous function 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compact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Hausdorff,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homeomorphism.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b="-3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Discussion.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6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95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853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1 (Locally Compact)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compact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2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5638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1 (Locally Compact)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compact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there is some compact subspace Y of X that contains a nbd of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3"/>
                <a:stretch>
                  <a:fillRect l="-425" r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43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1 (Locally Compact)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compact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there is some compact subspace Y of X that contains a nbd of x.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X is locally compact at each of its points, then X is called a locally compact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10600" cy="4525963"/>
              </a:xfrm>
              <a:blipFill rotWithShape="1">
                <a:blip r:embed="rId3"/>
                <a:stretch>
                  <a:fillRect l="-425" r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477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>
                <a:latin typeface="Arial Black" pitchFamily="34" charset="0"/>
              </a:rPr>
              <a:t>Renark</a:t>
            </a:r>
            <a:r>
              <a:rPr lang="en-US" sz="2400" dirty="0" smtClean="0">
                <a:latin typeface="Arial Black" pitchFamily="34" charset="0"/>
              </a:rPr>
              <a:t>.</a:t>
            </a:r>
            <a:r>
              <a:rPr lang="en-US" sz="1800" dirty="0" smtClean="0">
                <a:latin typeface="Arial Black" pitchFamily="34" charset="0"/>
              </a:rPr>
              <a:t> Every compact space is locally compact but converse is not true in general.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25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>
                <a:latin typeface="Arial Black" pitchFamily="34" charset="0"/>
              </a:rPr>
              <a:t>Renark</a:t>
            </a:r>
            <a:r>
              <a:rPr lang="en-US" sz="2400" dirty="0" smtClean="0">
                <a:latin typeface="Arial Black" pitchFamily="34" charset="0"/>
              </a:rPr>
              <a:t>.</a:t>
            </a:r>
            <a:r>
              <a:rPr lang="en-US" sz="1800" dirty="0" smtClean="0">
                <a:latin typeface="Arial Black" pitchFamily="34" charset="0"/>
              </a:rPr>
              <a:t> Every compact space is locally compact but converse is not true in general.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Example.</a:t>
            </a:r>
            <a:r>
              <a:rPr lang="en-US" sz="1800" dirty="0" smtClean="0">
                <a:latin typeface="Arial Black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586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>
                <a:latin typeface="Arial Black" pitchFamily="34" charset="0"/>
              </a:rPr>
              <a:t>Renark</a:t>
            </a:r>
            <a:r>
              <a:rPr lang="en-US" sz="2400" dirty="0" smtClean="0">
                <a:latin typeface="Arial Black" pitchFamily="34" charset="0"/>
              </a:rPr>
              <a:t>.</a:t>
            </a:r>
            <a:r>
              <a:rPr lang="en-US" sz="1800" dirty="0" smtClean="0">
                <a:latin typeface="Arial Black" pitchFamily="34" charset="0"/>
              </a:rPr>
              <a:t> Every compact space is locally compact but converse is not true in general.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real line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locally compact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2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67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err="1" smtClean="0">
                <a:latin typeface="Arial Black" pitchFamily="34" charset="0"/>
              </a:rPr>
              <a:t>Renark</a:t>
            </a:r>
            <a:r>
              <a:rPr lang="en-US" sz="2400" dirty="0" smtClean="0">
                <a:latin typeface="Arial Black" pitchFamily="34" charset="0"/>
              </a:rPr>
              <a:t>.</a:t>
            </a:r>
            <a:r>
              <a:rPr lang="en-US" sz="1800" dirty="0" smtClean="0">
                <a:latin typeface="Arial Black" pitchFamily="34" charset="0"/>
              </a:rPr>
              <a:t> Every compact space is locally compact but converse is not true in general.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real line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locally compact.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lies in some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in tern is contained in the compact subspace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3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5901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Theorem.</a:t>
            </a:r>
            <a:r>
              <a:rPr lang="en-US" sz="1800" dirty="0">
                <a:latin typeface="Arial Black" pitchFamily="34" charset="0"/>
              </a:rPr>
              <a:t> Prove that every compact space is locally compact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436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3178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Theorem.</a:t>
                </a: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 open continuous surjection.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locally compact then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locally compact.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98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0357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Good Luck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13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125</Words>
  <Application>Microsoft Office PowerPoint</Application>
  <PresentationFormat>On-screen Show (4:3)</PresentationFormat>
  <Paragraphs>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Set Topology MTH 251</vt:lpstr>
      <vt:lpstr>Lecture Plan</vt:lpstr>
      <vt:lpstr> </vt:lpstr>
      <vt:lpstr>Slide 4</vt:lpstr>
      <vt:lpstr>Slide 5</vt:lpstr>
      <vt:lpstr>Theorem. Every compact subspace of a Hausdorff space is closed. </vt:lpstr>
      <vt:lpstr>Slide 7</vt:lpstr>
      <vt:lpstr> </vt:lpstr>
      <vt:lpstr>Slide 9</vt:lpstr>
      <vt:lpstr>Slide 10</vt:lpstr>
      <vt:lpstr>Definition 1 (Locally Compact)</vt:lpstr>
      <vt:lpstr>Definition 1 (Locally Compact)</vt:lpstr>
      <vt:lpstr>Definition 1 (Locally Compact)</vt:lpstr>
      <vt:lpstr>Renark. Every compact space is locally compact but converse is not true in general.</vt:lpstr>
      <vt:lpstr>Renark. Every compact space is locally compact but converse is not true in general.</vt:lpstr>
      <vt:lpstr>Renark. Every compact space is locally compact but converse is not true in general.</vt:lpstr>
      <vt:lpstr>Renark. Every compact space is locally compact but converse is not true in general.</vt:lpstr>
      <vt:lpstr>Theorem. Prove that every compact space is locally compact.</vt:lpstr>
      <vt:lpstr>Slide 19</vt:lpstr>
      <vt:lpstr> </vt:lpstr>
      <vt:lpstr>Slide 21</vt:lpstr>
      <vt:lpstr>Slide 22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71</cp:revision>
  <dcterms:created xsi:type="dcterms:W3CDTF">2012-12-17T05:07:02Z</dcterms:created>
  <dcterms:modified xsi:type="dcterms:W3CDTF">2012-12-23T11:27:43Z</dcterms:modified>
</cp:coreProperties>
</file>