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9" r:id="rId3"/>
    <p:sldId id="33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3" r:id="rId14"/>
    <p:sldId id="288" r:id="rId15"/>
    <p:sldId id="304" r:id="rId16"/>
    <p:sldId id="289" r:id="rId17"/>
    <p:sldId id="290" r:id="rId18"/>
    <p:sldId id="291" r:id="rId19"/>
    <p:sldId id="292" r:id="rId20"/>
    <p:sldId id="293" r:id="rId21"/>
    <p:sldId id="315" r:id="rId22"/>
    <p:sldId id="307" r:id="rId23"/>
    <p:sldId id="306" r:id="rId24"/>
    <p:sldId id="305" r:id="rId25"/>
    <p:sldId id="308" r:id="rId26"/>
    <p:sldId id="319" r:id="rId27"/>
    <p:sldId id="318" r:id="rId28"/>
    <p:sldId id="317" r:id="rId29"/>
    <p:sldId id="316" r:id="rId30"/>
    <p:sldId id="300" r:id="rId31"/>
    <p:sldId id="320" r:id="rId32"/>
    <p:sldId id="31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5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2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70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6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98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2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58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8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71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r>
                  <a:rPr lang="en-US" dirty="0" smtClean="0"/>
                  <a:t>Regular spaces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 smtClean="0"/>
                  <a:t>spaces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72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7200" y="274638"/>
            <a:ext cx="8229600" cy="1782762"/>
          </a:xfrm>
          <a:prstGeom prst="rect">
            <a:avLst/>
          </a:prstGeom>
          <a:blipFill rotWithShape="1">
            <a:blip r:embed="rId3"/>
            <a:stretch>
              <a:fillRect l="-296" r="-1037"/>
            </a:stretch>
          </a:blip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855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4461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165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 bijective closed or open image of a Hausdorff space is Hausdorff. Hence the property of being a Hausdorff is topological.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Hausdorff property is hereditary.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Hausdorff property is productive.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08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8783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367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20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010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Theorem. </a:t>
                </a:r>
                <a:r>
                  <a:rPr lang="en-US" sz="2000" dirty="0">
                    <a:latin typeface="Arial Black" pitchFamily="34" charset="0"/>
                  </a:rPr>
                  <a:t>If f : 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Y is a continuous injection and 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, Then X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.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943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 indent="0"/>
            <a:r>
              <a:rPr lang="en-US" sz="2400" b="1" dirty="0" smtClean="0">
                <a:latin typeface="Arial Black" pitchFamily="34" charset="0"/>
              </a:rPr>
              <a:t>Definition. (Regular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lnSpc>
                <a:spcPct val="200000"/>
              </a:lnSpc>
              <a:buNone/>
            </a:pPr>
            <a:r>
              <a:rPr lang="en-US" dirty="0" smtClean="0"/>
              <a:t>	</a:t>
            </a:r>
            <a:r>
              <a:rPr lang="en-US" sz="1800" dirty="0">
                <a:latin typeface="Arial Black" pitchFamily="34" charset="0"/>
              </a:rPr>
              <a:t>A space X is said to be a regular space if it satisfies the axiom: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0273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 indent="0"/>
            <a:r>
              <a:rPr lang="en-US" sz="2400" b="1" dirty="0" smtClean="0">
                <a:latin typeface="Arial Black" pitchFamily="34" charset="0"/>
              </a:rPr>
              <a:t>Definition. (Regular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1800" dirty="0">
                    <a:latin typeface="Arial Black" pitchFamily="34" charset="0"/>
                  </a:rPr>
                  <a:t>A space X is said to be a regular space if it satisfies the axiom: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(R) for any closed set A and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A, there exist disjoint open sets U, V such that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U, 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V.</a:t>
                </a:r>
              </a:p>
              <a:p>
                <a:pPr marL="457200" lvl="1" indent="0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23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𝑏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regular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1064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is not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space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each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closed.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643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An indiscrete space is regular, it is neither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2.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38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2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Space,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regular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1. 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we have the following :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052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X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2.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26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 following are equivalent for a space X:</a:t>
            </a:r>
          </a:p>
        </p:txBody>
      </p:sp>
    </p:spTree>
    <p:extLst>
      <p:ext uri="{BB962C8B-B14F-4D97-AF65-F5344CB8AC3E}">
        <p14:creationId xmlns:p14="http://schemas.microsoft.com/office/powerpoint/2010/main" xmlns="" val="24227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 following are equivalent for a space X: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X is regular.</a:t>
            </a:r>
          </a:p>
        </p:txBody>
      </p:sp>
    </p:spTree>
    <p:extLst>
      <p:ext uri="{BB962C8B-B14F-4D97-AF65-F5344CB8AC3E}">
        <p14:creationId xmlns:p14="http://schemas.microsoft.com/office/powerpoint/2010/main" xmlns="" val="23945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following are equivalent for a space X: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X is regular.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U is open in X and x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then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CI(V)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in other word, X is regular at each of its points.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949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following are equivalent for a space X: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X is regular.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U is open in X and x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then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CI(V)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Each x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has a </a:t>
                </a:r>
                <a:r>
                  <a:rPr lang="en-US" sz="1800" dirty="0" smtClean="0">
                    <a:latin typeface="Arial Black" pitchFamily="34" charset="0"/>
                  </a:rPr>
                  <a:t>nbd base consisting </a:t>
                </a:r>
                <a:r>
                  <a:rPr lang="en-US" sz="1800" dirty="0" smtClean="0">
                    <a:latin typeface="Arial Black" pitchFamily="34" charset="0"/>
                  </a:rPr>
                  <a:t>of closed sets.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329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443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8655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8807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40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Every subspace of a regular space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space) is regular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space) 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763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70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 to You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51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88</Words>
  <Application>Microsoft Office PowerPoint</Application>
  <PresentationFormat>On-screen Show (4:3)</PresentationFormat>
  <Paragraphs>39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Theorem</vt:lpstr>
      <vt:lpstr>Slide 8</vt:lpstr>
      <vt:lpstr>Slide 9</vt:lpstr>
      <vt:lpstr>Slide 10</vt:lpstr>
      <vt:lpstr>Slide 11</vt:lpstr>
      <vt:lpstr> </vt:lpstr>
      <vt:lpstr>Slide 13</vt:lpstr>
      <vt:lpstr>Definition. (Regular Space)</vt:lpstr>
      <vt:lpstr>Definition. (Regular Space)</vt:lpstr>
      <vt:lpstr>Example</vt:lpstr>
      <vt:lpstr>Remark</vt:lpstr>
      <vt:lpstr>Example</vt:lpstr>
      <vt:lpstr> </vt:lpstr>
      <vt:lpstr>Theorem</vt:lpstr>
      <vt:lpstr>Slide 21</vt:lpstr>
      <vt:lpstr>Theorem</vt:lpstr>
      <vt:lpstr>Theorem</vt:lpstr>
      <vt:lpstr>Theorem</vt:lpstr>
      <vt:lpstr>Theorem</vt:lpstr>
      <vt:lpstr>Slide 26</vt:lpstr>
      <vt:lpstr>Slide 27</vt:lpstr>
      <vt:lpstr>Slide 28</vt:lpstr>
      <vt:lpstr>Slide 29</vt:lpstr>
      <vt:lpstr>Theorem</vt:lpstr>
      <vt:lpstr>Slide 31</vt:lpstr>
      <vt:lpstr>Slide 32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GENEREAL TOPOLOGY</dc:title>
  <dc:creator>MyUserName</dc:creator>
  <cp:lastModifiedBy>NTS</cp:lastModifiedBy>
  <cp:revision>89</cp:revision>
  <dcterms:created xsi:type="dcterms:W3CDTF">2012-12-14T06:19:34Z</dcterms:created>
  <dcterms:modified xsi:type="dcterms:W3CDTF">2012-12-19T06:50:12Z</dcterms:modified>
</cp:coreProperties>
</file>