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9" r:id="rId3"/>
    <p:sldId id="296" r:id="rId4"/>
    <p:sldId id="302" r:id="rId5"/>
    <p:sldId id="297" r:id="rId6"/>
    <p:sldId id="304" r:id="rId7"/>
    <p:sldId id="303" r:id="rId8"/>
    <p:sldId id="298" r:id="rId9"/>
    <p:sldId id="306" r:id="rId10"/>
    <p:sldId id="305" r:id="rId11"/>
    <p:sldId id="266" r:id="rId12"/>
    <p:sldId id="307" r:id="rId13"/>
    <p:sldId id="267" r:id="rId14"/>
    <p:sldId id="312" r:id="rId15"/>
    <p:sldId id="311" r:id="rId16"/>
    <p:sldId id="310" r:id="rId17"/>
    <p:sldId id="309" r:id="rId18"/>
    <p:sldId id="308" r:id="rId19"/>
    <p:sldId id="268" r:id="rId20"/>
    <p:sldId id="269" r:id="rId21"/>
    <p:sldId id="270" r:id="rId22"/>
    <p:sldId id="271" r:id="rId23"/>
    <p:sldId id="313" r:id="rId24"/>
    <p:sldId id="314" r:id="rId25"/>
    <p:sldId id="315" r:id="rId26"/>
    <p:sldId id="316" r:id="rId27"/>
    <p:sldId id="30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453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9230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041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070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5965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65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6670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2982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7206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58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978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1A41D-AB7A-4BB4-A572-E657831C3F4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63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21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371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Countable Space</a:t>
            </a:r>
          </a:p>
          <a:p>
            <a:r>
              <a:rPr lang="en-US" dirty="0" smtClean="0"/>
              <a:t>Second Countable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728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Recall: Base at a point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be a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a class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of open sets containing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a base at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if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 cstate="print"/>
                <a:stretch>
                  <a:fillRect l="-963" t="-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6490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Recall: Base at a point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be a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a class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of open sets containing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a base at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if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for every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containing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there exists a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 cstate="print"/>
                <a:stretch>
                  <a:fillRect l="-963" t="-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6452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Definition. First Countable Space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 space X is said to be first countable </a:t>
            </a:r>
          </a:p>
        </p:txBody>
      </p:sp>
    </p:spTree>
    <p:extLst>
      <p:ext uri="{BB962C8B-B14F-4D97-AF65-F5344CB8AC3E}">
        <p14:creationId xmlns:p14="http://schemas.microsoft.com/office/powerpoint/2010/main" xmlns="" val="365252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Definition. First Countable Space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 space X is said to be first countable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(or to satisfy the first axiom of countability) </a:t>
            </a:r>
          </a:p>
        </p:txBody>
      </p:sp>
    </p:spTree>
    <p:extLst>
      <p:ext uri="{BB962C8B-B14F-4D97-AF65-F5344CB8AC3E}">
        <p14:creationId xmlns:p14="http://schemas.microsoft.com/office/powerpoint/2010/main" xmlns="" val="130282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Definition. First Countable Space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first countable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(or to satisfy the first axiom of countability)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if, there exists a countable base at every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 cstate="print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6337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Example.</a:t>
            </a:r>
          </a:p>
          <a:p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Let X be a discrete space. </a:t>
            </a:r>
          </a:p>
        </p:txBody>
      </p:sp>
    </p:spTree>
    <p:extLst>
      <p:ext uri="{BB962C8B-B14F-4D97-AF65-F5344CB8AC3E}">
        <p14:creationId xmlns:p14="http://schemas.microsoft.com/office/powerpoint/2010/main" xmlns="" val="180223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Example.</a:t>
                </a:r>
              </a:p>
              <a:p>
                <a:endParaRPr lang="en-US" dirty="0" smtClean="0"/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be a discrete space.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Each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open in X and is contained in every open set containing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 cstate="print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5092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Example.</a:t>
                </a:r>
              </a:p>
              <a:p>
                <a:endParaRPr lang="en-US" dirty="0" smtClean="0"/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be a discrete space.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Each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open in X and is contained in every open set containing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implies that every discrete space is first countable.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 cstate="print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3189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 (second Countable Space)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 space X is said to be second countable </a:t>
            </a:r>
          </a:p>
        </p:txBody>
      </p:sp>
    </p:spTree>
    <p:extLst>
      <p:ext uri="{BB962C8B-B14F-4D97-AF65-F5344CB8AC3E}">
        <p14:creationId xmlns:p14="http://schemas.microsoft.com/office/powerpoint/2010/main" xmlns="" val="317321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 (second Countable Space)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second countable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it has countable base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b="1" dirty="0" smtClean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2558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Remark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Every second countable space is first countable. </a:t>
            </a:r>
          </a:p>
        </p:txBody>
      </p:sp>
    </p:spTree>
    <p:extLst>
      <p:ext uri="{BB962C8B-B14F-4D97-AF65-F5344CB8AC3E}">
        <p14:creationId xmlns:p14="http://schemas.microsoft.com/office/powerpoint/2010/main" xmlns="" val="264412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Remark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Every second countable space is first countable.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countable base for a space X, and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1853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Remark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Every second countable space is first countable.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countable base for a space X, and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consists of members 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contain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4876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Remark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Every second countable space is first countable.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countable base for a space X, and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consists of members 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contain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countable base at x.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620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Remark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Every second countable space is first countable.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countable base for a space X, and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consists of members 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contain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countable base at x.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on the other hand,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8844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Remark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Every second countable space is first countable.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countable base for a space X, and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consists of members 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contain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countable base at x.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on the other hand,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any uncountable discrete space is first countable without being second countable.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44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1471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usual line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is second countable,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it has countable base consisting of open intervals (a,b), a,b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Q.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44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6935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Let </a:t>
            </a:r>
            <a:r>
              <a:rPr lang="en-US" sz="1800" b="1" dirty="0" smtClean="0">
                <a:latin typeface="Arial Black" pitchFamily="34" charset="0"/>
              </a:rPr>
              <a:t>R </a:t>
            </a:r>
            <a:r>
              <a:rPr lang="en-US" sz="1800" dirty="0" smtClean="0">
                <a:latin typeface="Arial Black" pitchFamily="34" charset="0"/>
              </a:rPr>
              <a:t>have the discrete topology. </a:t>
            </a:r>
          </a:p>
          <a:p>
            <a:pPr algn="just"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Then any base for this topology contains singletons </a:t>
            </a:r>
          </a:p>
          <a:p>
            <a:pPr algn="just"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and hence cannot be a second countable space.</a:t>
            </a:r>
            <a:endParaRPr lang="en-US" sz="1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769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b="1" dirty="0" smtClean="0">
                            <a:latin typeface="Arial Black" pitchFamily="34" charset="0"/>
                          </a:rPr>
                          <m:t>R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with the usual topology is second countable.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4696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2000" dirty="0">
                <a:latin typeface="Arial Black" pitchFamily="34" charset="0"/>
              </a:rPr>
              <a:t>The continuous open surjective image of a second countable space is second countable</a:t>
            </a:r>
            <a:r>
              <a:rPr lang="en-US" sz="2000" dirty="0" smtClean="0">
                <a:latin typeface="Arial Black" pitchFamily="34" charset="0"/>
              </a:rPr>
              <a:t>.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689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582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err="1" smtClean="0">
                <a:latin typeface="Arial Black" pitchFamily="34" charset="0"/>
              </a:rPr>
              <a:t>Corolary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Second countability is a topological property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669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First countability is preserved under open continuous surjection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518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Good Luck To You</a:t>
            </a: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Dear Students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936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149</Words>
  <Application>Microsoft Office PowerPoint</Application>
  <PresentationFormat>On-screen Show (4:3)</PresentationFormat>
  <Paragraphs>50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Set Topology MTH 251</vt:lpstr>
      <vt:lpstr>Lecture Plan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 </vt:lpstr>
      <vt:lpstr> </vt:lpstr>
      <vt:lpstr>Remark</vt:lpstr>
      <vt:lpstr>Remark</vt:lpstr>
      <vt:lpstr>Remark</vt:lpstr>
      <vt:lpstr>Remark</vt:lpstr>
      <vt:lpstr>Remark</vt:lpstr>
      <vt:lpstr>Remark</vt:lpstr>
      <vt:lpstr>Example</vt:lpstr>
      <vt:lpstr>Example</vt:lpstr>
      <vt:lpstr>Example</vt:lpstr>
      <vt:lpstr>Theorem. The continuous open surjective image of a second countable space is second countable.</vt:lpstr>
      <vt:lpstr>Slide 23</vt:lpstr>
      <vt:lpstr>Corolary</vt:lpstr>
      <vt:lpstr>Theorem. First countability is preserved under open continuous surjection</vt:lpstr>
      <vt:lpstr>Slide 26</vt:lpstr>
      <vt:lpstr>Slide 27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GENEREAL TOPOLOGY</dc:title>
  <dc:creator>MyUserName</dc:creator>
  <cp:lastModifiedBy>Administrator</cp:lastModifiedBy>
  <cp:revision>81</cp:revision>
  <dcterms:created xsi:type="dcterms:W3CDTF">2012-12-14T06:19:34Z</dcterms:created>
  <dcterms:modified xsi:type="dcterms:W3CDTF">2012-12-17T11:58:29Z</dcterms:modified>
</cp:coreProperties>
</file>