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7" r:id="rId3"/>
    <p:sldId id="259" r:id="rId4"/>
    <p:sldId id="291" r:id="rId5"/>
    <p:sldId id="290" r:id="rId6"/>
    <p:sldId id="289" r:id="rId7"/>
    <p:sldId id="288" r:id="rId8"/>
    <p:sldId id="260" r:id="rId9"/>
    <p:sldId id="261" r:id="rId10"/>
    <p:sldId id="262" r:id="rId11"/>
    <p:sldId id="264" r:id="rId12"/>
    <p:sldId id="265" r:id="rId13"/>
    <p:sldId id="292" r:id="rId14"/>
    <p:sldId id="293" r:id="rId15"/>
    <p:sldId id="266" r:id="rId16"/>
    <p:sldId id="267" r:id="rId17"/>
    <p:sldId id="269" r:id="rId18"/>
    <p:sldId id="296" r:id="rId19"/>
    <p:sldId id="295" r:id="rId20"/>
    <p:sldId id="270" r:id="rId21"/>
    <p:sldId id="271" r:id="rId22"/>
    <p:sldId id="297" r:id="rId23"/>
    <p:sldId id="274" r:id="rId24"/>
    <p:sldId id="275" r:id="rId25"/>
    <p:sldId id="301" r:id="rId26"/>
    <p:sldId id="300" r:id="rId27"/>
    <p:sldId id="299" r:id="rId28"/>
    <p:sldId id="298" r:id="rId29"/>
    <p:sldId id="276" r:id="rId30"/>
    <p:sldId id="277" r:id="rId31"/>
    <p:sldId id="278" r:id="rId32"/>
    <p:sldId id="279" r:id="rId33"/>
    <p:sldId id="281" r:id="rId34"/>
    <p:sldId id="282" r:id="rId35"/>
    <p:sldId id="283" r:id="rId36"/>
    <p:sldId id="284" r:id="rId37"/>
    <p:sldId id="285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21" autoAdjust="0"/>
    <p:restoredTop sz="94660"/>
  </p:normalViewPr>
  <p:slideViewPr>
    <p:cSldViewPr>
      <p:cViewPr>
        <p:scale>
          <a:sx n="66" d="100"/>
          <a:sy n="66" d="100"/>
        </p:scale>
        <p:origin x="-1518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879E-4ED4-48AA-8A05-A74B353C5CCE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4B2A1-B1D4-4205-A414-34F4E75FB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2192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879E-4ED4-48AA-8A05-A74B353C5CCE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4B2A1-B1D4-4205-A414-34F4E75FB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4110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879E-4ED4-48AA-8A05-A74B353C5CCE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4B2A1-B1D4-4205-A414-34F4E75FB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3077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879E-4ED4-48AA-8A05-A74B353C5CCE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4B2A1-B1D4-4205-A414-34F4E75FB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7763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879E-4ED4-48AA-8A05-A74B353C5CCE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4B2A1-B1D4-4205-A414-34F4E75FB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0760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879E-4ED4-48AA-8A05-A74B353C5CCE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4B2A1-B1D4-4205-A414-34F4E75FB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3476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879E-4ED4-48AA-8A05-A74B353C5CCE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4B2A1-B1D4-4205-A414-34F4E75FB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047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879E-4ED4-48AA-8A05-A74B353C5CCE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4B2A1-B1D4-4205-A414-34F4E75FB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855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879E-4ED4-48AA-8A05-A74B353C5CCE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4B2A1-B1D4-4205-A414-34F4E75FB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5296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879E-4ED4-48AA-8A05-A74B353C5CCE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4B2A1-B1D4-4205-A414-34F4E75FB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2729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879E-4ED4-48AA-8A05-A74B353C5CCE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4B2A1-B1D4-4205-A414-34F4E75FB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2648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E879E-4ED4-48AA-8A05-A74B353C5CCE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4B2A1-B1D4-4205-A414-34F4E75FB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775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</a:t>
            </a:r>
            <a:r>
              <a:rPr lang="en-US" sz="2800">
                <a:latin typeface="Arial Black" pitchFamily="34" charset="0"/>
              </a:rPr>
              <a:t># </a:t>
            </a:r>
            <a:r>
              <a:rPr lang="en-US" sz="2800" smtClean="0">
                <a:latin typeface="Arial Black" pitchFamily="34" charset="0"/>
              </a:rPr>
              <a:t>18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84136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Continuity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Homeomorphism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885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(continuous function)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  : 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be a function from topological space X to a topological space Y,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  <a:blipFill rotWithShape="1">
                <a:blip r:embed="rId2"/>
                <a:stretch>
                  <a:fillRect l="-417" t="-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3231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(continuous function)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  : 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be a function from topological space X to a topological space Y,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  <a:blipFill rotWithShape="1">
                <a:blip r:embed="rId3"/>
                <a:stretch>
                  <a:fillRect l="-417" t="-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0615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(continuous function)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  : 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be a function from topological space X to a topological space Y,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f is said to be continuous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1800" b="0" i="1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  <a:blipFill rotWithShape="1">
                <a:blip r:embed="rId2"/>
                <a:stretch>
                  <a:fillRect l="-417" t="-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2495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(continuous function)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  : 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be a function from topological space X to a topological space Y,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f is said to be continuous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1800" b="0" i="1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if and only if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  <a:blipFill rotWithShape="1">
                <a:blip r:embed="rId2"/>
                <a:stretch>
                  <a:fillRect l="-417" t="-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1502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(continuous function)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  : 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be a function from topological space X to a topological space Y,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f is said to be continuous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1800" b="0" i="1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if and only if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every open set V containing f(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in Y, there exists an open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 such that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0" dirty="0" smtClean="0">
                        <a:latin typeface="Cambria Math"/>
                      </a:rPr>
                      <m:t>(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V).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  <a:blipFill rotWithShape="1">
                <a:blip r:embed="rId3"/>
                <a:stretch>
                  <a:fillRect l="-417" t="-1224" r="-1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126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763000" cy="6324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</a:t>
                </a:r>
                <a:r>
                  <a:rPr lang="en-US" sz="24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Y=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1,2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b="0" i="0" dirty="0" smtClean="0">
                            <a:latin typeface="Arial Black" pitchFamily="34" charset="0"/>
                            <a:ea typeface="Cambria Math"/>
                          </a:rPr>
                          <m:t>y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Y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</m:d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f :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be defined by 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Arial Black" pitchFamily="34" charset="0"/>
                  </a:rPr>
                  <a:t/>
                </a:r>
                <a:r>
                  <a:rPr lang="en-US" sz="2400" dirty="0" smtClean="0">
                    <a:latin typeface="Arial Black" pitchFamily="34" charset="0"/>
                  </a:rPr>
                  <a:t>f(a)=1,  f(b)=1,  f(c)=2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Then f is continuous on X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763000" cy="6324600"/>
              </a:xfrm>
              <a:blipFill rotWithShape="1">
                <a:blip r:embed="rId3"/>
                <a:stretch>
                  <a:fillRect l="-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6379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 be an indiscrete topological space and let Y be a discrete topological space. Then every function f :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which is not a constant function, is discontinuous at all points of X.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  <a:blipFill rotWithShape="1">
                <a:blip r:embed="rId3"/>
                <a:stretch>
                  <a:fillRect r="-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5790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81000"/>
                <a:ext cx="8686800" cy="5745163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 be a arbitrary topological space and let Y be an indiscrete topological space. The every function f :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is continuous at all points of X (prove)!.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81000"/>
                <a:ext cx="8686800" cy="5745163"/>
              </a:xfrm>
              <a:blipFill rotWithShape="1">
                <a:blip r:embed="rId3"/>
                <a:stretch>
                  <a:fillRect r="-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9150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324600"/>
              </a:xfrm>
            </p:spPr>
            <p:txBody>
              <a:bodyPr/>
              <a:lstStyle/>
              <a:p>
                <a:pPr marL="182880" indent="-182880"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A function f: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Y from a topological space X to topological space Y is called a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𝑐𝑜𝑛𝑡𝑖𝑛𝑢𝑜𝑢𝑠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𝑓𝑢𝑛𝑐𝑡𝑖𝑜𝑛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(or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𝑠𝑖𝑚𝑝𝑙𝑒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𝑐𝑜𝑛𝑡𝑖𝑛𝑢𝑜𝑢𝑠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it is continuous at all points of X.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324600"/>
              </a:xfrm>
              <a:blipFill rotWithShape="1">
                <a:blip r:embed="rId3"/>
                <a:stretch>
                  <a:fillRect r="-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5134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763000" cy="6324600"/>
              </a:xfrm>
            </p:spPr>
            <p:txBody>
              <a:bodyPr/>
              <a:lstStyle/>
              <a:p>
                <a:pPr marL="182880" indent="-182880" algn="just"/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𝐓𝐡𝐞𝐨𝐫𝐞𝐦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f : (X,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(Y,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𝑌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a given function. Then f is continuous if and only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(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V)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i="1" dirty="0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 every V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𝑌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763000" cy="6324600"/>
              </a:xfrm>
              <a:blipFill rotWithShape="1">
                <a:blip r:embed="rId3"/>
                <a:stretch>
                  <a:fillRect r="-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2297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0767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3077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10600" cy="6400800"/>
              </a:xfrm>
            </p:spPr>
            <p:txBody>
              <a:bodyPr/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1,2,3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24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1,2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let Y=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dirty="0" smtClean="0">
                            <a:latin typeface="Arial Black" pitchFamily="34" charset="0"/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24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Y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 algn="just"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let f :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Y be defined by   f(1) = f(2) = f(3) = a. Then f is continuous.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10600" cy="6400800"/>
              </a:xfrm>
              <a:blipFill rotWithShape="1">
                <a:blip r:embed="rId3"/>
                <a:stretch>
                  <a:fillRect l="-637" r="-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3336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</p:spPr>
            <p:txBody>
              <a:bodyPr/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1,2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1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Y=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Y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Let f be given by f(1) =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f(2) =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Then f is not continuous.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  <a:blipFill rotWithShape="1">
                <a:blip r:embed="rId3"/>
                <a:stretch>
                  <a:fillRect r="-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749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52400"/>
                <a:ext cx="8763000" cy="5973763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 be any topological space and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Y be an indiscrete topological space.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52400"/>
                <a:ext cx="8763000" cy="5973763"/>
              </a:xfrm>
              <a:blipFill rotWithShape="1">
                <a:blip r:embed="rId3"/>
                <a:stretch>
                  <a:fillRect l="-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5104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52400"/>
                <a:ext cx="8763000" cy="5973763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 be any topological space and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Y be an indiscrete topological space.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every function from X to Y is continuous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52400"/>
                <a:ext cx="8763000" cy="5973763"/>
              </a:xfrm>
              <a:blipFill rotWithShape="1">
                <a:blip r:embed="rId2"/>
                <a:stretch>
                  <a:fillRect l="-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6848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52400"/>
                <a:ext cx="8763000" cy="5973763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 be any topological space and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Y be an indiscrete topological space.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every function from X to Y is continuous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because there are only two members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namely, Y,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whose inverse images under any f are respectively X,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belongs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52400"/>
                <a:ext cx="8763000" cy="5973763"/>
              </a:xfrm>
              <a:blipFill rotWithShape="1">
                <a:blip r:embed="rId3"/>
                <a:stretch>
                  <a:fillRect l="-487" r="-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2470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81000"/>
                <a:ext cx="8610600" cy="6248400"/>
              </a:xfrm>
            </p:spPr>
            <p:txBody>
              <a:bodyPr/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i="1" dirty="0" smtClean="0">
                            <a:latin typeface="Cambria Math"/>
                          </a:rPr>
                          <m:t>x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: (X,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(X,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given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i="1" dirty="0" smtClean="0">
                            <a:latin typeface="Cambria Math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(x) = x,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∀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X.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i="1" dirty="0" smtClean="0">
                            <a:latin typeface="Cambria Math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81000"/>
                <a:ext cx="8610600" cy="6248400"/>
              </a:xfrm>
              <a:blipFill rotWithShape="1">
                <a:blip r:embed="rId3"/>
                <a:stretch>
                  <a:fillRect l="-992" t="-488" r="-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6057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5821363"/>
              </a:xfrm>
            </p:spPr>
            <p:txBody>
              <a:bodyPr/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𝐓𝐡𝐞𝐨𝐫𝐞𝐦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</a:t>
                </a:r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f : (X,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(Y,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be a function and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base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Then f is continuous if and only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(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for every     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5821363"/>
              </a:xfrm>
              <a:blipFill rotWithShape="1">
                <a:blip r:embed="rId3"/>
                <a:stretch>
                  <a:fillRect r="-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3394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8673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5821363"/>
              </a:xfrm>
            </p:spPr>
            <p:txBody>
              <a:bodyPr/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𝐓𝐡𝐞𝐨𝐫𝐞𝐦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f :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and g :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Z be two continuous functions. Then g of : X</a:t>
                </a: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Z is a continuous function.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5821363"/>
              </a:xfrm>
              <a:blipFill rotWithShape="1">
                <a:blip r:embed="rId3"/>
                <a:stretch>
                  <a:fillRect r="-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8217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324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     </m:t>
                    </m:r>
                  </m:oMath>
                </a14:m>
                <a:r>
                  <a:rPr lang="en-US" b="1" dirty="0" smtClean="0"/>
                  <a:t>(Homeomorphism)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 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be a function from a topological space X to a topological space Y which meets the following requirements.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324600"/>
              </a:xfrm>
              <a:blipFill rotWithShape="1">
                <a:blip r:embed="rId2"/>
                <a:stretch>
                  <a:fillRect l="-491" t="-1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8272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324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     </m:t>
                    </m:r>
                  </m:oMath>
                </a14:m>
                <a:r>
                  <a:rPr lang="en-US" b="1" dirty="0" smtClean="0"/>
                  <a:t>(Homeomorphism)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 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be a function from a topological space X to a topological space Y which meets the following requirements.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	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H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 is continuous,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324600"/>
              </a:xfrm>
              <a:blipFill rotWithShape="1">
                <a:blip r:embed="rId2"/>
                <a:stretch>
                  <a:fillRect l="-491" t="-1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4586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324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     </m:t>
                    </m:r>
                  </m:oMath>
                </a14:m>
                <a:r>
                  <a:rPr lang="en-US" b="1" dirty="0" smtClean="0"/>
                  <a:t>(Homeomorphism)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 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be a function from a topological space X to a topological space Y which meets the following requirements.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	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H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 is continuous,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	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H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 is bijective (i.e f is both one-one and 	onto),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324600"/>
              </a:xfrm>
              <a:blipFill rotWithShape="1">
                <a:blip r:embed="rId2"/>
                <a:stretch>
                  <a:fillRect l="-491" t="-1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7090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324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     </m:t>
                    </m:r>
                  </m:oMath>
                </a14:m>
                <a:r>
                  <a:rPr lang="en-US" b="1" dirty="0" smtClean="0"/>
                  <a:t>(Homeomorphism)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 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be a function from a topological space X to a topological space Y which meets the following requirements.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	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H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 is continuous,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	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H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 is bijective (i.e f is both one-one and 	onto),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	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H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continuous ,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denotes the inverse 		          function of f.</a:t>
                </a:r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324600"/>
              </a:xfrm>
              <a:blipFill rotWithShape="1">
                <a:blip r:embed="rId3"/>
                <a:stretch>
                  <a:fillRect l="-491" t="-1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8692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324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     </m:t>
                    </m:r>
                  </m:oMath>
                </a14:m>
                <a:r>
                  <a:rPr lang="en-US" b="1" dirty="0" smtClean="0"/>
                  <a:t>(Homeomorphism)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 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be a function from a topological space X to a topological space Y which meets the following requirements.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	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H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 is continuous,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	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H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 is bijective (i.e f is both one-one and 	onto),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	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H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continuous ,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denotes the inverse 		          function of f.</a:t>
                </a:r>
              </a:p>
              <a:p>
                <a:pPr marL="0" indent="0">
                  <a:buNone/>
                </a:pPr>
                <a:r>
                  <a:rPr lang="en-US" dirty="0" smtClean="0"/>
                  <a:t>	Then f is called a homeomorphism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324600"/>
              </a:xfrm>
              <a:blipFill rotWithShape="1">
                <a:blip r:embed="rId2"/>
                <a:stretch>
                  <a:fillRect l="-491" t="-1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5216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52400"/>
                <a:ext cx="8610600" cy="6477000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1,2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Y=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Y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Let f :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be given by f(1) =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f(2) =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Then f is a homeomorphism between X and Y.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52400"/>
                <a:ext cx="8610600" cy="6477000"/>
              </a:xfrm>
              <a:blipFill rotWithShape="1">
                <a:blip r:embed="rId2"/>
                <a:stretch>
                  <a:fillRect r="-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1100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610600" cy="6248400"/>
              </a:xfrm>
            </p:spPr>
            <p:txBody>
              <a:bodyPr/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𝑬𝒙𝒂𝒎𝒑𝒍𝒆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b="0" i="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 be the identity function on a topological space X.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homeomorphism</a:t>
                </a:r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610600" cy="6248400"/>
              </a:xfrm>
              <a:blipFill rotWithShape="1">
                <a:blip r:embed="rId2"/>
                <a:stretch>
                  <a:fillRect r="-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8148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839200" cy="5897563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𝑬𝒙𝒂𝒎𝒑𝒍𝒆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i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𝑐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Y=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𝛼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𝛾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y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Y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Let f :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be given by f(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=</a:t>
                </a: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f(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=</a:t>
                </a:r>
                <a:r>
                  <a:rPr lang="en-US" sz="1800" b="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f(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)=</a:t>
                </a:r>
                <a:r>
                  <a:rPr lang="en-US" sz="1800" b="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𝛾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Then it can be seen that f is continuous and bijective.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839200" cy="5897563"/>
              </a:xfrm>
              <a:blipFill rotWithShape="1">
                <a:blip r:embed="rId2"/>
                <a:stretch>
                  <a:fillRect r="-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5722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52400"/>
                <a:ext cx="8229600" cy="6400800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 and Y be two discrete topological spaces and let f :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Y be a bijective function. Prove that f is a homeomorphism.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52400"/>
                <a:ext cx="8229600" cy="6400800"/>
              </a:xfrm>
              <a:blipFill rotWithShape="1">
                <a:blip r:embed="rId2"/>
                <a:stretch>
                  <a:fillRect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8740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Exercises</a:t>
            </a:r>
            <a:endParaRPr lang="en-US" sz="28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/>
                <a:r>
                  <a:rPr lang="en-US" sz="2400" b="1" dirty="0" smtClean="0">
                    <a:latin typeface="Arial Black" pitchFamily="34" charset="0"/>
                  </a:rPr>
                  <a:t>Q#1</a:t>
                </a:r>
                <a:r>
                  <a:rPr lang="en-US" b="1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R be the topological space with its usual metric topology. Prove that f : R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R given by f(x)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+1 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continuous at all points of R.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752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7218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81000"/>
                <a:ext cx="8686800" cy="6172200"/>
              </a:xfrm>
            </p:spPr>
            <p:txBody>
              <a:bodyPr/>
              <a:lstStyle/>
              <a:p>
                <a:pPr algn="just"/>
                <a:r>
                  <a:rPr lang="en-US" sz="2400" b="1" dirty="0" smtClean="0">
                    <a:latin typeface="Arial Black" pitchFamily="34" charset="0"/>
                  </a:rPr>
                  <a:t>Q#2</a:t>
                </a:r>
                <a:r>
                  <a:rPr lang="en-US" b="1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f : X</a:t>
                </a: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be any constant map from a topological space X to a topological space Y. Prove that f is continuous. 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81000"/>
                <a:ext cx="8686800" cy="6172200"/>
              </a:xfrm>
              <a:blipFill rotWithShape="1">
                <a:blip r:embed="rId2"/>
                <a:stretch>
                  <a:fillRect l="-982" t="-1285" r="-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4058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</p:spPr>
            <p:txBody>
              <a:bodyPr/>
              <a:lstStyle/>
              <a:p>
                <a:pPr algn="just"/>
                <a:r>
                  <a:rPr lang="en-US" sz="2400" b="1" dirty="0" smtClean="0">
                    <a:latin typeface="Arial Black" pitchFamily="34" charset="0"/>
                  </a:rPr>
                  <a:t>Q#3.</a:t>
                </a:r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  <m:r>
                      <a:rPr lang="en-US" sz="1800" b="1" i="0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Y=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0,1,2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y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=</m:t>
                        </m:r>
                      </m:sub>
                    </m:sSub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Y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0,1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1,2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d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 algn="just"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Let f(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)=0, f(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)=f(c)=1, f(d)=0 and g(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)=1, g(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)=g(c)=g(d)=0. Are f and g continuous?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  <a:blipFill rotWithShape="1">
                <a:blip r:embed="rId2"/>
                <a:stretch>
                  <a:fillRect l="-1009" r="-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2128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763000" cy="6400800"/>
              </a:xfrm>
            </p:spPr>
            <p:txBody>
              <a:bodyPr/>
              <a:lstStyle/>
              <a:p>
                <a:pPr algn="just"/>
                <a:r>
                  <a:rPr lang="en-US" dirty="0" smtClean="0"/>
                  <a:t>Q#4. Let f : X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dirty="0" smtClean="0"/>
                  <a:t>Y be a continuous function from a topological space X to a topological space Y, prove that f is continuous if and only if the inverse image of every closed set of Y is closed in X.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763000" cy="6400800"/>
              </a:xfrm>
              <a:blipFill rotWithShape="1">
                <a:blip r:embed="rId2"/>
                <a:stretch>
                  <a:fillRect l="-1530" t="-1143" r="-1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6123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Q#5</a:t>
                </a:r>
                <a:r>
                  <a:rPr lang="en-US" b="1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Y=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𝛼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𝛾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y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Y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𝛽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𝛽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𝛾</m:t>
                            </m:r>
                          </m:e>
                        </m:d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Let f 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be given by 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f(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)=</a:t>
                </a: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f(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)=</a:t>
                </a:r>
                <a:r>
                  <a:rPr lang="en-US" sz="1800" b="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,f(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)=</a:t>
                </a:r>
                <a:r>
                  <a:rPr lang="en-US" sz="1800" b="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𝛾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f(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)=</a:t>
                </a:r>
                <a:r>
                  <a:rPr lang="en-US" sz="1800" b="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verify that f is a homeomorphism.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  <a:blipFill rotWithShape="1">
                <a:blip r:embed="rId2"/>
                <a:stretch>
                  <a:fillRect l="-1009" t="-1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6598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10</Words>
  <Application>Microsoft Office PowerPoint</Application>
  <PresentationFormat>On-screen Show (4:3)</PresentationFormat>
  <Paragraphs>38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Set Topology MTH 251</vt:lpstr>
      <vt:lpstr>Lecture Plan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Exercises</vt:lpstr>
      <vt:lpstr>Slide 34</vt:lpstr>
      <vt:lpstr>Slide 35</vt:lpstr>
      <vt:lpstr>Slide 36</vt:lpstr>
      <vt:lpstr>Slide 37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</dc:title>
  <dc:creator>MyUserName</dc:creator>
  <cp:lastModifiedBy>vcomsats</cp:lastModifiedBy>
  <cp:revision>55</cp:revision>
  <dcterms:created xsi:type="dcterms:W3CDTF">2012-12-12T09:06:19Z</dcterms:created>
  <dcterms:modified xsi:type="dcterms:W3CDTF">2012-12-15T12:09:28Z</dcterms:modified>
</cp:coreProperties>
</file>