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PRACTICE SESSION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LECTURE </a:t>
            </a:r>
            <a:r>
              <a:rPr lang="en-US" dirty="0" smtClean="0">
                <a:solidFill>
                  <a:schemeClr val="tx1"/>
                </a:solidFill>
              </a:rPr>
              <a:t>03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4</Words>
  <Application>Microsoft Office PowerPoint</Application>
  <PresentationFormat>On-screen Show (4:3)</PresentationFormat>
  <Paragraphs>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PRACTICE SESSION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PRACTICE SESSION</dc:title>
  <dc:creator>vcomsats</dc:creator>
  <cp:lastModifiedBy>vcomsats</cp:lastModifiedBy>
  <cp:revision>5</cp:revision>
  <dcterms:created xsi:type="dcterms:W3CDTF">2013-02-01T06:17:09Z</dcterms:created>
  <dcterms:modified xsi:type="dcterms:W3CDTF">2013-02-01T10:31:20Z</dcterms:modified>
</cp:coreProperties>
</file>