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54ED0-5F68-4D81-BBDC-F5EAF22E72C9}" type="datetimeFigureOut">
              <a:rPr lang="en-US" smtClean="0"/>
              <a:pPr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FB0C6-71F9-46BA-BFD1-456AB6C492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PRACTICE SESSION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LECTURE 01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</Words>
  <Application>Microsoft Office PowerPoint</Application>
  <PresentationFormat>On-screen Show (4:3)</PresentationFormat>
  <Paragraphs>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PRACTICE SESSION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SESSION</dc:title>
  <dc:creator>vcomsats</dc:creator>
  <cp:lastModifiedBy>vcomsats</cp:lastModifiedBy>
  <cp:revision>2</cp:revision>
  <dcterms:created xsi:type="dcterms:W3CDTF">2013-02-01T06:17:09Z</dcterms:created>
  <dcterms:modified xsi:type="dcterms:W3CDTF">2013-02-01T07:10:17Z</dcterms:modified>
</cp:coreProperties>
</file>