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6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6CE29-B71A-4AF9-8AE6-BAD848B151D5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9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Functions</a:t>
            </a:r>
          </a:p>
          <a:p>
            <a:r>
              <a:rPr lang="en-GB" dirty="0" smtClean="0"/>
              <a:t>Ways to express a function;</a:t>
            </a:r>
          </a:p>
          <a:p>
            <a:r>
              <a:rPr lang="en-GB" dirty="0" smtClean="0"/>
              <a:t>In words; a mapping diagram; using a formula; by an equation.</a:t>
            </a:r>
          </a:p>
          <a:p>
            <a:r>
              <a:rPr lang="en-GB" dirty="0" smtClean="0"/>
              <a:t>Domain and range of a function</a:t>
            </a:r>
          </a:p>
          <a:p>
            <a:r>
              <a:rPr lang="en-GB" dirty="0" smtClean="0"/>
              <a:t>Methods to find the domain</a:t>
            </a:r>
          </a:p>
          <a:p>
            <a:r>
              <a:rPr lang="en-GB" dirty="0" smtClean="0"/>
              <a:t>Multivariate functions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Types of Functions</a:t>
            </a:r>
          </a:p>
          <a:p>
            <a:r>
              <a:rPr lang="en-GB" sz="2400" dirty="0" smtClean="0"/>
              <a:t>Constant functions</a:t>
            </a:r>
          </a:p>
          <a:p>
            <a:r>
              <a:rPr lang="en-GB" sz="2400" dirty="0" smtClean="0"/>
              <a:t>Linear </a:t>
            </a:r>
            <a:r>
              <a:rPr lang="en-GB" sz="2400" dirty="0" smtClean="0"/>
              <a:t>functions</a:t>
            </a:r>
          </a:p>
          <a:p>
            <a:r>
              <a:rPr lang="en-GB" sz="2400" dirty="0" smtClean="0"/>
              <a:t>Quadratic functions</a:t>
            </a:r>
          </a:p>
          <a:p>
            <a:r>
              <a:rPr lang="en-GB" sz="2400" dirty="0" smtClean="0"/>
              <a:t>Cubic functions</a:t>
            </a:r>
          </a:p>
          <a:p>
            <a:r>
              <a:rPr lang="en-GB" sz="2400" dirty="0" smtClean="0"/>
              <a:t>Polynomial functions</a:t>
            </a:r>
          </a:p>
          <a:p>
            <a:r>
              <a:rPr lang="en-GB" sz="2400" dirty="0" smtClean="0"/>
              <a:t>Rational functions</a:t>
            </a:r>
          </a:p>
          <a:p>
            <a:r>
              <a:rPr lang="en-GB" sz="2400" dirty="0" smtClean="0"/>
              <a:t>Combination of functions</a:t>
            </a:r>
          </a:p>
          <a:p>
            <a:r>
              <a:rPr lang="en-GB" sz="2400" dirty="0" smtClean="0"/>
              <a:t>Composition of functions</a:t>
            </a:r>
          </a:p>
          <a:p>
            <a:r>
              <a:rPr lang="en-GB" sz="2400" dirty="0" smtClean="0"/>
              <a:t>Graphical representation of functions</a:t>
            </a:r>
          </a:p>
          <a:p>
            <a:r>
              <a:rPr lang="en-GB" sz="2400" dirty="0" smtClean="0"/>
              <a:t>Vertical line test</a:t>
            </a:r>
            <a:endParaRPr lang="en-GB" sz="2400" dirty="0" smtClean="0"/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Constant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Functions can be classified according to their structural characteristics.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endParaRPr lang="en-GB" sz="28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/>
              <a:t>A</a:t>
            </a:r>
            <a:r>
              <a:rPr lang="en-GB" sz="2800" dirty="0" smtClean="0"/>
              <a:t> constant function has the form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e.g. </a:t>
            </a:r>
          </a:p>
          <a:p>
            <a:pPr>
              <a:buNone/>
            </a:pPr>
            <a:r>
              <a:rPr lang="en-GB" sz="2800" dirty="0" smtClean="0"/>
              <a:t>Here, domain is the set of all real numbers, i.e.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And range is the single value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u="sng" dirty="0" smtClean="0"/>
              <a:t>Marginal Revenue:</a:t>
            </a:r>
            <a:r>
              <a:rPr lang="en-GB" sz="2800" dirty="0" smtClean="0"/>
              <a:t> This revenue is the additional revenue derived from selling one more unit of a product on service.</a:t>
            </a:r>
          </a:p>
          <a:p>
            <a:pPr>
              <a:buNone/>
            </a:pPr>
            <a:r>
              <a:rPr lang="en-GB" sz="2800" dirty="0" smtClean="0"/>
              <a:t>If each unit of a product sells at the same price, the marginal revenue is always equal to the price.</a:t>
            </a:r>
          </a:p>
          <a:p>
            <a:pPr>
              <a:buNone/>
            </a:pPr>
            <a:r>
              <a:rPr lang="en-GB" sz="2800" dirty="0" smtClean="0"/>
              <a:t>e.g. if a product is sold for 80 rupee per unit, the marginal revenue function can be stated as the constant function.</a:t>
            </a:r>
          </a:p>
          <a:p>
            <a:pPr algn="ctr">
              <a:buNone/>
            </a:pPr>
            <a:r>
              <a:rPr lang="en-GB" sz="2800" dirty="0" smtClean="0"/>
              <a:t>MR=f(x)=80  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 </a:t>
            </a:r>
            <a:r>
              <a:rPr lang="en-GB" sz="2800" dirty="0" smtClean="0"/>
              <a:t>A linear function has the general (slope-intercept) form 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</a:t>
            </a:r>
          </a:p>
          <a:p>
            <a:pPr>
              <a:buNone/>
            </a:pPr>
            <a:r>
              <a:rPr lang="en-GB" sz="2800" dirty="0" smtClean="0"/>
              <a:t>This function is represented by a straight line with slope  and y-intercept </a:t>
            </a: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Examples</a:t>
            </a:r>
            <a:r>
              <a:rPr lang="en-GB" sz="2800" u="sng" dirty="0" smtClean="0"/>
              <a:t> </a:t>
            </a:r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dirty="0"/>
              <a:t>T</a:t>
            </a:r>
            <a:r>
              <a:rPr lang="en-GB" sz="2800" dirty="0" smtClean="0"/>
              <a:t>he weekly salary function</a:t>
            </a:r>
            <a:endParaRPr lang="en-GB" sz="2800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quadratic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             and       are real constants with </a:t>
            </a:r>
            <a:endParaRPr lang="en-GB" sz="2800" dirty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Cubic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cubic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                  and       are real constants with </a:t>
            </a:r>
            <a:endParaRPr lang="en-GB" sz="2800" dirty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Polynomial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polynomial function of degree 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                                 and       are real constants with </a:t>
            </a:r>
          </a:p>
          <a:p>
            <a:pPr>
              <a:buNone/>
            </a:pPr>
            <a:r>
              <a:rPr lang="en-GB" sz="2800" dirty="0" smtClean="0"/>
              <a:t>All the previous types of functions are polynomial functions.</a:t>
            </a:r>
            <a:endParaRPr lang="en-GB" sz="2800" dirty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Rational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rational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            and       are both polynomial </a:t>
            </a:r>
            <a:r>
              <a:rPr lang="en-GB" sz="2800" dirty="0" smtClean="0"/>
              <a:t>functions </a:t>
            </a: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Combination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Functions can be combined algebraically to form a resultant function. If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Then these functions can be combined in four different algebraic ways.</a:t>
            </a:r>
          </a:p>
          <a:p>
            <a:pPr>
              <a:buNone/>
            </a:pPr>
            <a:r>
              <a:rPr lang="en-GB" sz="2800" dirty="0" smtClean="0"/>
              <a:t>Sum function:</a:t>
            </a:r>
          </a:p>
          <a:p>
            <a:pPr>
              <a:buNone/>
            </a:pPr>
            <a:r>
              <a:rPr lang="en-GB" sz="2800" dirty="0" smtClean="0"/>
              <a:t>Difference function:</a:t>
            </a:r>
          </a:p>
          <a:p>
            <a:pPr>
              <a:buNone/>
            </a:pPr>
            <a:r>
              <a:rPr lang="en-GB" sz="2800" dirty="0" smtClean="0"/>
              <a:t>Product function:</a:t>
            </a:r>
          </a:p>
          <a:p>
            <a:pPr>
              <a:buNone/>
            </a:pPr>
            <a:r>
              <a:rPr lang="en-GB" sz="2800" dirty="0" smtClean="0"/>
              <a:t> Quotient function: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domain and the range of these functions is the set of values for the independent variables for which </a:t>
            </a:r>
            <a:r>
              <a:rPr lang="en-GB" sz="2800" i="1" dirty="0" smtClean="0"/>
              <a:t>both</a:t>
            </a:r>
            <a:r>
              <a:rPr lang="en-GB" sz="2800" dirty="0" smtClean="0"/>
              <a:t> the functions are defined.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Composite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/>
              <a:t> A composite function exists when one function can be viewed as a function of the values of another function. (when range of one function is the subset of the domain of the other function).</a:t>
            </a:r>
          </a:p>
          <a:p>
            <a:r>
              <a:rPr lang="en-GB" sz="2800" dirty="0" smtClean="0"/>
              <a:t>If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Consider the weekly salary equation</a:t>
            </a:r>
          </a:p>
          <a:p>
            <a:endParaRPr lang="en-GB" sz="2800" dirty="0" smtClean="0"/>
          </a:p>
          <a:p>
            <a:r>
              <a:rPr lang="en-GB" sz="2800" dirty="0" smtClean="0"/>
              <a:t>If the analysis shows that the quantity sold each week by a salesperson is dependent upon the price charged for the product, This function h is given by</a:t>
            </a:r>
          </a:p>
          <a:p>
            <a:endParaRPr lang="en-GB" sz="2800" dirty="0" smtClean="0"/>
          </a:p>
          <a:p>
            <a:r>
              <a:rPr lang="en-GB" sz="2800" dirty="0" smtClean="0"/>
              <a:t>Then,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Representation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The functions of one independent variable are graphed in two dimensions, 2-space.</a:t>
            </a:r>
          </a:p>
          <a:p>
            <a:r>
              <a:rPr lang="en-GB" sz="2800" dirty="0" smtClean="0"/>
              <a:t>The functions in two independent variables are graphed in three dimension, 3-space.</a:t>
            </a:r>
          </a:p>
          <a:p>
            <a:r>
              <a:rPr lang="en-GB" sz="2800" dirty="0" smtClean="0"/>
              <a:t>For the case of more than two independent variables, graphical representation is lost.</a:t>
            </a:r>
          </a:p>
          <a:p>
            <a:r>
              <a:rPr lang="en-GB" sz="2800" dirty="0" smtClean="0"/>
              <a:t>In case of two variables, rectangular coordinate axes are used. The vertical axis denotes the dependent variable and the horizontal axis denotes the independent variable.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Linear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Quadratic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Cubic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Vertical Line Test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If a vertical line is drawn through any value in the domain, it will intersect the graph of the function at one point only.</a:t>
            </a:r>
          </a:p>
          <a:p>
            <a:pPr>
              <a:buNone/>
            </a:pPr>
            <a:r>
              <a:rPr lang="en-GB" sz="2800" dirty="0" smtClean="0"/>
              <a:t>If the vertical line intersects at more than one point then, the graph depicts a relation and not a function.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Types of functions</a:t>
            </a:r>
          </a:p>
          <a:p>
            <a:r>
              <a:rPr lang="en-GB" sz="2800" dirty="0" smtClean="0"/>
              <a:t>Constant; Linear; quadratic; cubic; polynomial; rational; algebraic combination; composition</a:t>
            </a:r>
          </a:p>
          <a:p>
            <a:r>
              <a:rPr lang="en-GB" sz="2800" dirty="0" smtClean="0"/>
              <a:t>Graphical representation of functions</a:t>
            </a:r>
          </a:p>
          <a:p>
            <a:r>
              <a:rPr lang="en-GB" sz="2800" dirty="0" smtClean="0"/>
              <a:t>Vertical </a:t>
            </a:r>
            <a:r>
              <a:rPr lang="en-GB" sz="2800" smtClean="0"/>
              <a:t>line test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607</Words>
  <Application>Microsoft Office PowerPoint</Application>
  <PresentationFormat>On-screen Show (4:3)</PresentationFormat>
  <Paragraphs>125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MTH108 Business Math I</vt:lpstr>
      <vt:lpstr>Chapter 4</vt:lpstr>
      <vt:lpstr>Review</vt:lpstr>
      <vt:lpstr>Today’s Topic</vt:lpstr>
      <vt:lpstr>Constant Functions</vt:lpstr>
      <vt:lpstr>Slide 6</vt:lpstr>
      <vt:lpstr>Slide 7</vt:lpstr>
      <vt:lpstr>Linear Functions</vt:lpstr>
      <vt:lpstr>Slide 9</vt:lpstr>
      <vt:lpstr>Quadratic Functions</vt:lpstr>
      <vt:lpstr>Cubic Functions</vt:lpstr>
      <vt:lpstr>Polynomial Functions</vt:lpstr>
      <vt:lpstr>Rational Functions</vt:lpstr>
      <vt:lpstr>Combination of Functions</vt:lpstr>
      <vt:lpstr>Slide 15</vt:lpstr>
      <vt:lpstr>Composite functions</vt:lpstr>
      <vt:lpstr>Slide 17</vt:lpstr>
      <vt:lpstr>Slide 18</vt:lpstr>
      <vt:lpstr>Slide 19</vt:lpstr>
      <vt:lpstr>Graphical Representation of Functions</vt:lpstr>
      <vt:lpstr>Examples</vt:lpstr>
      <vt:lpstr>Examples</vt:lpstr>
      <vt:lpstr>Examples</vt:lpstr>
      <vt:lpstr>Examples</vt:lpstr>
      <vt:lpstr>Vertical Line Test</vt:lpstr>
      <vt:lpstr>Slide 26</vt:lpstr>
      <vt:lpstr>Slide 27</vt:lpstr>
      <vt:lpstr>Review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Tazeen athar</dc:creator>
  <cp:lastModifiedBy>NTS</cp:lastModifiedBy>
  <cp:revision>28</cp:revision>
  <dcterms:created xsi:type="dcterms:W3CDTF">2012-05-25T08:04:48Z</dcterms:created>
  <dcterms:modified xsi:type="dcterms:W3CDTF">2012-05-25T13:27:55Z</dcterms:modified>
</cp:coreProperties>
</file>