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0" r:id="rId8"/>
    <p:sldId id="265" r:id="rId9"/>
    <p:sldId id="261" r:id="rId10"/>
    <p:sldId id="262" r:id="rId11"/>
    <p:sldId id="266" r:id="rId12"/>
    <p:sldId id="267" r:id="rId13"/>
    <p:sldId id="274" r:id="rId14"/>
    <p:sldId id="268" r:id="rId15"/>
    <p:sldId id="269" r:id="rId16"/>
    <p:sldId id="275" r:id="rId17"/>
    <p:sldId id="276" r:id="rId18"/>
    <p:sldId id="270" r:id="rId19"/>
    <p:sldId id="271" r:id="rId20"/>
    <p:sldId id="277" r:id="rId21"/>
    <p:sldId id="278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B3B7-82A1-43BC-88C5-D916EA280339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32C6-DB13-4306-94C6-A1F273F5F06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6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Systems of Linear Equations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Review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Chapter 1</a:t>
            </a:r>
          </a:p>
          <a:p>
            <a:r>
              <a:rPr lang="en-GB" sz="2800" dirty="0" smtClean="0"/>
              <a:t>Solving equations and inequalities in one variable</a:t>
            </a:r>
          </a:p>
          <a:p>
            <a:r>
              <a:rPr lang="en-GB" sz="2800" dirty="0" smtClean="0"/>
              <a:t>Absolute value</a:t>
            </a:r>
          </a:p>
          <a:p>
            <a:r>
              <a:rPr lang="en-GB" sz="2800" dirty="0" smtClean="0"/>
              <a:t>Rectangular coordinate systems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Chapter 2</a:t>
            </a:r>
          </a:p>
          <a:p>
            <a:r>
              <a:rPr lang="en-GB" sz="2800" dirty="0" smtClean="0"/>
              <a:t>Characteristics of linear equations</a:t>
            </a:r>
          </a:p>
          <a:p>
            <a:r>
              <a:rPr lang="en-GB" sz="2800" dirty="0" smtClean="0"/>
              <a:t>Graphical characteristics</a:t>
            </a:r>
          </a:p>
          <a:p>
            <a:r>
              <a:rPr lang="en-GB" sz="2800" dirty="0" smtClean="0"/>
              <a:t>Slope-Intercept form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Review</a:t>
            </a:r>
            <a:r>
              <a:rPr lang="en-GB" sz="3600" dirty="0" smtClean="0"/>
              <a:t> (contd.)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Determining the equation of a straight line</a:t>
            </a:r>
          </a:p>
          <a:p>
            <a:r>
              <a:rPr lang="en-GB" sz="2800" dirty="0" smtClean="0"/>
              <a:t>Linear equations involving more than two variables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Provide an understanding of the nature of systems of equations and their graphical representation</a:t>
            </a:r>
          </a:p>
          <a:p>
            <a:r>
              <a:rPr lang="en-GB" sz="2800" dirty="0" smtClean="0"/>
              <a:t>Provide an understanding of different solution set possibilities and their graphical interpretation</a:t>
            </a:r>
          </a:p>
          <a:p>
            <a:r>
              <a:rPr lang="en-GB" sz="2800" dirty="0" smtClean="0"/>
              <a:t>Present procedures for determining solution sets for system of equations</a:t>
            </a:r>
          </a:p>
          <a:p>
            <a:r>
              <a:rPr lang="en-GB" sz="2800" dirty="0" smtClean="0"/>
              <a:t>Some applications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dirty="0" smtClean="0"/>
              <a:t>Systems of more than two equations with two variables only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System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Given a set of equations, we will be concerned with the process used to determine whether there are values of variables which jointly satisfy a set of equations. </a:t>
            </a:r>
            <a:r>
              <a:rPr lang="en-GB" sz="2800" dirty="0"/>
              <a:t>e</a:t>
            </a:r>
            <a:r>
              <a:rPr lang="en-GB" sz="2800" dirty="0" smtClean="0"/>
              <a:t>.g. whether there are quantities of the four items which satisfy the attributes of weight capacity, volume capacity, budget and water requirements.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System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 </a:t>
            </a:r>
            <a:r>
              <a:rPr lang="en-GB" sz="2800" i="1" dirty="0" smtClean="0">
                <a:solidFill>
                  <a:schemeClr val="tx2"/>
                </a:solidFill>
              </a:rPr>
              <a:t>system of Equations</a:t>
            </a:r>
            <a:r>
              <a:rPr lang="en-GB" sz="2800" dirty="0" smtClean="0"/>
              <a:t> is a set consisting of more than one equation.</a:t>
            </a:r>
          </a:p>
          <a:p>
            <a:r>
              <a:rPr lang="en-GB" sz="2800" dirty="0" smtClean="0"/>
              <a:t>we use </a:t>
            </a:r>
            <a:r>
              <a:rPr lang="en-GB" sz="2800" i="1" dirty="0" smtClean="0">
                <a:solidFill>
                  <a:schemeClr val="tx2"/>
                </a:solidFill>
              </a:rPr>
              <a:t>dimensions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to characterize a system of equations. If </a:t>
            </a:r>
            <a:r>
              <a:rPr lang="en-GB" sz="2800" dirty="0">
                <a:latin typeface="MMa CenturyB" pitchFamily="18" charset="0"/>
              </a:rPr>
              <a:t>m</a:t>
            </a:r>
            <a:r>
              <a:rPr lang="en-GB" sz="2800" dirty="0" smtClean="0"/>
              <a:t> denotes the no. of equations and </a:t>
            </a:r>
            <a:r>
              <a:rPr lang="en-GB" sz="2800" dirty="0" smtClean="0">
                <a:latin typeface="MMa CenturyB" pitchFamily="18" charset="0"/>
              </a:rPr>
              <a:t>n</a:t>
            </a:r>
            <a:r>
              <a:rPr lang="en-GB" sz="2800" dirty="0" smtClean="0"/>
              <a:t> denotes the no. of variables, then the system is called an “</a:t>
            </a:r>
            <a:r>
              <a:rPr lang="en-GB" sz="2800" dirty="0">
                <a:latin typeface="MMa CenturyB" pitchFamily="18" charset="0"/>
              </a:rPr>
              <a:t>m</a:t>
            </a:r>
            <a:r>
              <a:rPr lang="en-GB" sz="2800" dirty="0" smtClean="0"/>
              <a:t> by </a:t>
            </a:r>
            <a:r>
              <a:rPr lang="en-GB" sz="2800" dirty="0" smtClean="0">
                <a:latin typeface="MMa CenturyB" pitchFamily="18" charset="0"/>
              </a:rPr>
              <a:t>n</a:t>
            </a:r>
            <a:r>
              <a:rPr lang="en-GB" sz="2800" dirty="0" smtClean="0"/>
              <a:t> system”.</a:t>
            </a:r>
          </a:p>
          <a:p>
            <a:r>
              <a:rPr lang="en-GB" sz="2800" dirty="0"/>
              <a:t>I</a:t>
            </a:r>
            <a:r>
              <a:rPr lang="en-GB" sz="2800" dirty="0" smtClean="0"/>
              <a:t>n solving systems of equations, we are interested in identifying values of the variables that satisfy all equations in the system simultaneously.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Solution set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Example</a:t>
            </a:r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r>
              <a:rPr lang="en-GB" sz="2800" dirty="0" smtClean="0"/>
              <a:t>We may wish to identify any values of 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and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 which satisfy both equations at the same time, i.e.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Three possibilities of S:</a:t>
            </a:r>
          </a:p>
          <a:p>
            <a:pPr>
              <a:buNone/>
            </a:pPr>
            <a:r>
              <a:rPr lang="en-GB" sz="2800" dirty="0" smtClean="0"/>
              <a:t>Null set, finite set, infinite set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Analysis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Linear equation with two variables----straight line</a:t>
            </a:r>
          </a:p>
          <a:p>
            <a:r>
              <a:rPr lang="en-GB" sz="2800" dirty="0" smtClean="0"/>
              <a:t>System of linear equations with two </a:t>
            </a:r>
            <a:r>
              <a:rPr lang="en-GB" sz="2800" dirty="0" smtClean="0"/>
              <a:t>variables-</a:t>
            </a:r>
            <a:r>
              <a:rPr lang="en-GB" sz="2800" dirty="0" smtClean="0"/>
              <a:t>---two straight lines</a:t>
            </a:r>
          </a:p>
          <a:p>
            <a:r>
              <a:rPr lang="en-GB" sz="2800" dirty="0" smtClean="0"/>
              <a:t>To determine whether the two lines have any point in common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Slope-Intercept relationships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Given a (2 × 2) system of linear equations (in slope-intercept form),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where    and      represent the two slopes and       </a:t>
            </a:r>
            <a:r>
              <a:rPr lang="en-GB" sz="2800" dirty="0" err="1" smtClean="0"/>
              <a:t>and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denote the two y-intercepts.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 unique solution, if 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No solution, if 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Infinite solutions, if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solutions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solutions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u="sng" dirty="0" smtClean="0"/>
              <a:t>Verification: </a:t>
            </a:r>
          </a:p>
          <a:p>
            <a:endParaRPr lang="en-GB" sz="2800" u="sng" dirty="0" smtClean="0"/>
          </a:p>
          <a:p>
            <a:endParaRPr lang="en-GB" sz="2800" u="sng" dirty="0" smtClean="0"/>
          </a:p>
          <a:p>
            <a:endParaRPr lang="en-GB" sz="2800" u="sng" dirty="0" smtClean="0"/>
          </a:p>
          <a:p>
            <a:endParaRPr lang="en-GB" sz="2800" u="sng" dirty="0" smtClean="0"/>
          </a:p>
          <a:p>
            <a:r>
              <a:rPr lang="en-GB" sz="2800" u="sng" dirty="0" smtClean="0"/>
              <a:t>Limitations:</a:t>
            </a:r>
          </a:p>
          <a:p>
            <a:r>
              <a:rPr lang="en-GB" sz="2800" dirty="0" smtClean="0"/>
              <a:t>good for two variable system of equations</a:t>
            </a:r>
          </a:p>
          <a:p>
            <a:r>
              <a:rPr lang="en-GB" sz="2800" dirty="0" smtClean="0"/>
              <a:t>Not good for non-integer values</a:t>
            </a:r>
          </a:p>
          <a:p>
            <a:r>
              <a:rPr lang="en-GB" sz="2800" dirty="0" smtClean="0"/>
              <a:t>Algebraic solution is preferred</a:t>
            </a:r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The Elimination Procedure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Given a (2 × 2) system of equations,</a:t>
            </a:r>
          </a:p>
          <a:p>
            <a:pPr>
              <a:buNone/>
            </a:pPr>
            <a:r>
              <a:rPr lang="en-GB" sz="2800" dirty="0" smtClean="0"/>
              <a:t>Eliminate of the variable by multiplying or adding the two equations</a:t>
            </a:r>
          </a:p>
          <a:p>
            <a:pPr>
              <a:buNone/>
            </a:pPr>
            <a:r>
              <a:rPr lang="en-GB" sz="2800" dirty="0" smtClean="0"/>
              <a:t>Solve the remaining equation in terms of remaining variable</a:t>
            </a:r>
          </a:p>
          <a:p>
            <a:pPr>
              <a:buNone/>
            </a:pPr>
            <a:r>
              <a:rPr lang="en-GB" sz="2800" dirty="0" smtClean="0"/>
              <a:t>Substitute back into one of the given equation to find the value of the eliminated variable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2)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(m × 2) systems, m &gt;2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When there are more than two equations involving only two variables, </a:t>
            </a:r>
          </a:p>
          <a:p>
            <a:r>
              <a:rPr lang="en-GB" sz="2800" dirty="0" smtClean="0"/>
              <a:t>We solve two equations first </a:t>
            </a:r>
          </a:p>
          <a:p>
            <a:r>
              <a:rPr lang="en-GB" sz="2800" dirty="0" smtClean="0"/>
              <a:t>And then put the values in the rest of the equations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Section 3.1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smtClean="0"/>
              <a:t>Systems of more than two equations with two variables only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Gaussian elimination method</a:t>
            </a:r>
          </a:p>
          <a:p>
            <a:r>
              <a:rPr lang="en-GB" dirty="0" smtClean="0"/>
              <a:t>N-variable systems n &gt;3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542</Words>
  <Application>Microsoft Office PowerPoint</Application>
  <PresentationFormat>On-screen Show (4:3)</PresentationFormat>
  <Paragraphs>103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MTH108 Business Math I</vt:lpstr>
      <vt:lpstr>Chapter 3</vt:lpstr>
      <vt:lpstr>Review </vt:lpstr>
      <vt:lpstr>Review (contd.) </vt:lpstr>
      <vt:lpstr>Objectives </vt:lpstr>
      <vt:lpstr>Today’s topics</vt:lpstr>
      <vt:lpstr>System of Equations</vt:lpstr>
      <vt:lpstr>System of Equations</vt:lpstr>
      <vt:lpstr>Solution set</vt:lpstr>
      <vt:lpstr>Graphical Analysis</vt:lpstr>
      <vt:lpstr>Slope-Intercept relationships</vt:lpstr>
      <vt:lpstr>Graphical solutions</vt:lpstr>
      <vt:lpstr>Graphical solutions</vt:lpstr>
      <vt:lpstr>The Elimination Procedure</vt:lpstr>
      <vt:lpstr>Examples </vt:lpstr>
      <vt:lpstr>Examples  (contd.)</vt:lpstr>
      <vt:lpstr>Examples  (contd.)</vt:lpstr>
      <vt:lpstr>(m × 2) systems, m &gt;2</vt:lpstr>
      <vt:lpstr>Example </vt:lpstr>
      <vt:lpstr>Example (contd.) </vt:lpstr>
      <vt:lpstr>Example (contd.) </vt:lpstr>
      <vt:lpstr>Review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34</cp:revision>
  <dcterms:created xsi:type="dcterms:W3CDTF">2012-05-16T09:06:37Z</dcterms:created>
  <dcterms:modified xsi:type="dcterms:W3CDTF">2012-05-16T14:19:30Z</dcterms:modified>
</cp:coreProperties>
</file>