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6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A89BE-3671-425E-87E1-9111067B508F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9CB99-BF21-4038-BC6B-780BE6B0D97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21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9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Matrix Algebra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Matrix;</a:t>
            </a:r>
          </a:p>
          <a:p>
            <a:r>
              <a:rPr lang="en-GB" sz="2800" dirty="0" smtClean="0"/>
              <a:t>Need, </a:t>
            </a:r>
            <a:r>
              <a:rPr lang="en-GB" sz="2800" dirty="0"/>
              <a:t>B</a:t>
            </a:r>
            <a:r>
              <a:rPr lang="en-GB" sz="2800" dirty="0" smtClean="0"/>
              <a:t>asic facts</a:t>
            </a:r>
          </a:p>
          <a:p>
            <a:r>
              <a:rPr lang="en-GB" sz="2800" dirty="0" smtClean="0"/>
              <a:t>Types of matrices</a:t>
            </a:r>
          </a:p>
          <a:p>
            <a:r>
              <a:rPr lang="en-GB" sz="2800" dirty="0" smtClean="0"/>
              <a:t>Transpose </a:t>
            </a:r>
          </a:p>
          <a:p>
            <a:r>
              <a:rPr lang="en-GB" sz="2800" dirty="0" smtClean="0"/>
              <a:t>Matrix operations</a:t>
            </a:r>
            <a:r>
              <a:rPr lang="en-GB" sz="2800" dirty="0"/>
              <a:t>:</a:t>
            </a:r>
            <a:r>
              <a:rPr lang="en-GB" sz="2800" dirty="0" smtClean="0"/>
              <a:t> addition; scalar multiplication; multiplication</a:t>
            </a:r>
          </a:p>
          <a:p>
            <a:r>
              <a:rPr lang="en-GB" sz="2800" dirty="0" smtClean="0"/>
              <a:t>Properties of matrix operations</a:t>
            </a:r>
          </a:p>
          <a:p>
            <a:r>
              <a:rPr lang="en-GB" sz="2800" dirty="0" smtClean="0"/>
              <a:t>Matrix equation</a:t>
            </a:r>
          </a:p>
          <a:p>
            <a:r>
              <a:rPr lang="en-GB" sz="2800" dirty="0" smtClean="0"/>
              <a:t>Representation of system of equations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Determinants</a:t>
            </a:r>
          </a:p>
          <a:p>
            <a:r>
              <a:rPr lang="en-GB" dirty="0" smtClean="0"/>
              <a:t>Methods </a:t>
            </a:r>
          </a:p>
          <a:p>
            <a:r>
              <a:rPr lang="en-GB" dirty="0" smtClean="0"/>
              <a:t>Properties </a:t>
            </a:r>
          </a:p>
          <a:p>
            <a:r>
              <a:rPr lang="en-GB" dirty="0" smtClean="0"/>
              <a:t>Cramer’s rule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Determinant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Given a square matrix </a:t>
            </a:r>
            <a:r>
              <a:rPr lang="en-GB" sz="2800" b="1" dirty="0" smtClean="0"/>
              <a:t>A</a:t>
            </a:r>
            <a:r>
              <a:rPr lang="en-GB" sz="2800" dirty="0" smtClean="0"/>
              <a:t>, the determinant function associates with </a:t>
            </a:r>
            <a:r>
              <a:rPr lang="en-GB" sz="2800" b="1" dirty="0" smtClean="0"/>
              <a:t>A</a:t>
            </a:r>
            <a:r>
              <a:rPr lang="en-GB" sz="2800" dirty="0" smtClean="0"/>
              <a:t> exactly one real-valued function called the </a:t>
            </a:r>
            <a:r>
              <a:rPr lang="en-GB" sz="2800" b="1" i="1" dirty="0" smtClean="0"/>
              <a:t>determinant</a:t>
            </a:r>
            <a:r>
              <a:rPr lang="en-GB" sz="2800" dirty="0" smtClean="0"/>
              <a:t>, denoted by |A| or also written as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Determinants are used in solving system of equations.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Matrix of order 1</a:t>
            </a:r>
          </a:p>
          <a:p>
            <a:pPr>
              <a:buNone/>
            </a:pPr>
            <a:r>
              <a:rPr lang="en-GB" sz="2800" dirty="0" smtClean="0"/>
              <a:t>If </a:t>
            </a:r>
            <a:r>
              <a:rPr lang="en-GB" sz="2800" b="1" dirty="0" smtClean="0"/>
              <a:t>A</a:t>
            </a:r>
            <a:r>
              <a:rPr lang="en-GB" sz="2800" dirty="0" smtClean="0"/>
              <a:t> =      is a matrix of order 1, then |A| = </a:t>
            </a:r>
          </a:p>
          <a:p>
            <a:pPr>
              <a:buNone/>
            </a:pPr>
            <a:r>
              <a:rPr lang="en-GB" sz="2800" dirty="0" smtClean="0"/>
              <a:t>e.g.  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Matrix of order 2</a:t>
            </a:r>
          </a:p>
          <a:p>
            <a:pPr>
              <a:buNone/>
            </a:pPr>
            <a:r>
              <a:rPr lang="en-GB" sz="2800" dirty="0" smtClean="0"/>
              <a:t>Given a (2 × 2) matrix having the form </a:t>
            </a:r>
          </a:p>
          <a:p>
            <a:pPr>
              <a:buNone/>
            </a:pPr>
            <a:r>
              <a:rPr lang="en-GB" sz="2800" dirty="0"/>
              <a:t>t</a:t>
            </a:r>
            <a:r>
              <a:rPr lang="en-GB" sz="2800" dirty="0" smtClean="0"/>
              <a:t>hen, |A| =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e.g. 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This concept of finding the determinant of a (2 × 2) matrix is used in determining the determinants of matrices of orders n &gt;2.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Matrix of order 3</a:t>
            </a:r>
          </a:p>
          <a:p>
            <a:pPr>
              <a:buNone/>
            </a:pPr>
            <a:r>
              <a:rPr lang="en-GB" sz="2800" dirty="0" smtClean="0"/>
              <a:t>Given a square matrix </a:t>
            </a:r>
            <a:r>
              <a:rPr lang="en-GB" sz="2800" b="1" dirty="0" smtClean="0"/>
              <a:t>A </a:t>
            </a:r>
            <a:r>
              <a:rPr lang="en-GB" sz="2800" dirty="0" smtClean="0"/>
              <a:t>of order n (n &gt; 2), to find the determinant, with a given entry of </a:t>
            </a:r>
            <a:r>
              <a:rPr lang="en-GB" sz="2800" b="1" dirty="0" smtClean="0"/>
              <a:t>A, </a:t>
            </a:r>
            <a:r>
              <a:rPr lang="en-GB" sz="2800" dirty="0" smtClean="0"/>
              <a:t> we associate the square matrix of order (n – 1) obtained by neglecting the row and the column in which the entry lies. E.g. if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With entry        , we delete the row and column containing it, i.e. the 2</a:t>
            </a:r>
            <a:r>
              <a:rPr lang="en-GB" sz="2800" baseline="30000" dirty="0" smtClean="0"/>
              <a:t>nd</a:t>
            </a:r>
            <a:r>
              <a:rPr lang="en-GB" sz="2800" dirty="0" smtClean="0"/>
              <a:t> row and 1</a:t>
            </a:r>
            <a:r>
              <a:rPr lang="en-GB" sz="2800" baseline="30000" dirty="0" smtClean="0"/>
              <a:t>st</a:t>
            </a:r>
            <a:r>
              <a:rPr lang="en-GB" sz="2800" dirty="0" smtClean="0"/>
              <a:t> column and we are left with an (n-1) matrix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With respect to the entry       we obtain an (n-1) matrix as: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With respect to the entry       we obtain an (n-1) matrix as: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With each entry associate the number determined by the subscript of the entry:</a:t>
            </a:r>
          </a:p>
          <a:p>
            <a:pPr>
              <a:buNone/>
            </a:pPr>
            <a:r>
              <a:rPr lang="en-GB" sz="2800" dirty="0" smtClean="0"/>
              <a:t>e.g.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Summarizing above, 1) the determinant of the </a:t>
            </a:r>
            <a:r>
              <a:rPr lang="en-GB" sz="2800" dirty="0" err="1" smtClean="0"/>
              <a:t>submatrices</a:t>
            </a:r>
            <a:r>
              <a:rPr lang="en-GB" sz="2800" dirty="0" smtClean="0"/>
              <a:t> of order (n-1) are called </a:t>
            </a:r>
            <a:r>
              <a:rPr lang="en-GB" sz="2800" b="1" i="1" dirty="0" smtClean="0"/>
              <a:t>minors</a:t>
            </a:r>
            <a:r>
              <a:rPr lang="en-GB" sz="2800" dirty="0" smtClean="0"/>
              <a:t> and the 2) the product of the minor and the number associated with each entry       is called the </a:t>
            </a:r>
            <a:r>
              <a:rPr lang="en-GB" sz="2800" b="1" i="1" dirty="0" smtClean="0"/>
              <a:t> cofactor</a:t>
            </a:r>
            <a:r>
              <a:rPr lang="en-GB" sz="2800" dirty="0" smtClean="0"/>
              <a:t> of the entry.</a:t>
            </a:r>
          </a:p>
          <a:p>
            <a:pPr>
              <a:buNone/>
            </a:pPr>
            <a:r>
              <a:rPr lang="en-GB" sz="2800" dirty="0" smtClean="0"/>
              <a:t>e.g. the minor of </a:t>
            </a:r>
          </a:p>
          <a:p>
            <a:pPr>
              <a:buNone/>
            </a:pPr>
            <a:r>
              <a:rPr lang="en-GB" sz="2800" dirty="0" smtClean="0"/>
              <a:t>and cofactor is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The method of cofactors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To find the determinant of any square matrix </a:t>
            </a:r>
            <a:r>
              <a:rPr lang="en-GB" sz="2800" b="1" dirty="0" smtClean="0"/>
              <a:t>A</a:t>
            </a:r>
            <a:r>
              <a:rPr lang="en-GB" sz="2800" dirty="0" smtClean="0"/>
              <a:t> of order n (n &gt;2), </a:t>
            </a:r>
          </a:p>
          <a:p>
            <a:r>
              <a:rPr lang="en-GB" sz="2800" dirty="0" smtClean="0"/>
              <a:t>Select any row (or column) of the matrix.</a:t>
            </a:r>
          </a:p>
          <a:p>
            <a:r>
              <a:rPr lang="en-GB" sz="2800" dirty="0" smtClean="0"/>
              <a:t>Multiply each element in the row (or column) by its corresponding cofactor</a:t>
            </a:r>
          </a:p>
          <a:p>
            <a:r>
              <a:rPr lang="en-GB" sz="2800" dirty="0" smtClean="0"/>
              <a:t>Sum all the products (of the element with its cofactor).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Here selection of row or column is very important. If we select 2</a:t>
            </a:r>
            <a:r>
              <a:rPr lang="en-GB" sz="2800" baseline="30000" dirty="0" smtClean="0"/>
              <a:t>nd</a:t>
            </a:r>
            <a:r>
              <a:rPr lang="en-GB" sz="2800" dirty="0" smtClean="0"/>
              <a:t> column, then our work will be less to find the determinant of </a:t>
            </a:r>
            <a:r>
              <a:rPr lang="en-GB" sz="2800" b="1" dirty="0" smtClean="0"/>
              <a:t>B.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determinants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If all the entries in any row or column of a matrix </a:t>
            </a:r>
            <a:r>
              <a:rPr lang="en-GB" sz="2800" b="1" dirty="0" smtClean="0"/>
              <a:t>A </a:t>
            </a:r>
            <a:r>
              <a:rPr lang="en-GB" sz="2800" dirty="0" smtClean="0"/>
              <a:t> are zero, then |A| = 0. </a:t>
            </a:r>
          </a:p>
          <a:p>
            <a:pPr marL="514350" indent="-514350">
              <a:buFont typeface="+mj-lt"/>
              <a:buAutoNum type="arabicParenR"/>
            </a:pPr>
            <a:endParaRPr lang="en-GB" sz="2800" dirty="0"/>
          </a:p>
          <a:p>
            <a:pPr marL="514350" indent="-514350">
              <a:buFont typeface="+mj-lt"/>
              <a:buAutoNum type="arabicParenR"/>
            </a:pPr>
            <a:endParaRPr lang="en-GB" sz="2800" dirty="0" smtClean="0"/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If any two rows or columns of </a:t>
            </a:r>
            <a:r>
              <a:rPr lang="en-GB" sz="2800" b="1" dirty="0" smtClean="0"/>
              <a:t>A</a:t>
            </a:r>
            <a:r>
              <a:rPr lang="en-GB" sz="2800" dirty="0" smtClean="0"/>
              <a:t> are identical, then |A| = 0.</a:t>
            </a:r>
          </a:p>
          <a:p>
            <a:pPr marL="514350" indent="-51435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3"/>
            </a:pPr>
            <a:r>
              <a:rPr lang="en-GB" sz="2800" dirty="0" smtClean="0"/>
              <a:t>If any two rows or columns are interchanged, the sign of the determinant changes.</a:t>
            </a:r>
          </a:p>
          <a:p>
            <a:pPr marL="514350" indent="-514350">
              <a:buFont typeface="+mj-lt"/>
              <a:buAutoNum type="arabicParenR" startAt="3"/>
            </a:pPr>
            <a:endParaRPr lang="en-GB" sz="2800" dirty="0"/>
          </a:p>
          <a:p>
            <a:pPr marL="514350" indent="-514350">
              <a:buFont typeface="+mj-lt"/>
              <a:buAutoNum type="arabicParenR" startAt="3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3"/>
            </a:pPr>
            <a:endParaRPr lang="en-GB" sz="2800" dirty="0"/>
          </a:p>
          <a:p>
            <a:pPr marL="514350" indent="-514350">
              <a:buFont typeface="+mj-lt"/>
              <a:buAutoNum type="arabicParenR" startAt="3"/>
            </a:pPr>
            <a:r>
              <a:rPr lang="en-GB" sz="2800" dirty="0" smtClean="0"/>
              <a:t>If any row or column of a matrix </a:t>
            </a:r>
            <a:r>
              <a:rPr lang="en-GB" sz="2800" b="1" dirty="0" smtClean="0"/>
              <a:t>A </a:t>
            </a:r>
            <a:r>
              <a:rPr lang="en-GB" sz="2800" dirty="0" smtClean="0"/>
              <a:t>is multiplied by a constant </a:t>
            </a:r>
            <a:r>
              <a:rPr lang="en-GB" sz="2800" i="1" dirty="0" smtClean="0"/>
              <a:t>k</a:t>
            </a:r>
            <a:r>
              <a:rPr lang="en-GB" sz="2800" dirty="0" smtClean="0"/>
              <a:t>, then the determinant will be </a:t>
            </a:r>
            <a:r>
              <a:rPr lang="en-GB" sz="2800" i="1" dirty="0" smtClean="0"/>
              <a:t>k</a:t>
            </a:r>
            <a:r>
              <a:rPr lang="en-GB" sz="2800" dirty="0" smtClean="0"/>
              <a:t> |A|.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en-GB" sz="2800" dirty="0" smtClean="0"/>
              <a:t>If any multiple of one row or column is added to another row or column, the value of the determinant is unchanged.</a:t>
            </a:r>
          </a:p>
          <a:p>
            <a:pPr marL="514350" indent="-514350">
              <a:buFont typeface="+mj-lt"/>
              <a:buAutoNum type="arabicParenR" startAt="5"/>
            </a:pPr>
            <a:endParaRPr lang="en-GB" sz="2800" dirty="0"/>
          </a:p>
          <a:p>
            <a:pPr marL="514350" indent="-514350">
              <a:buFont typeface="+mj-lt"/>
              <a:buAutoNum type="arabicParenR" startAt="5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5"/>
            </a:pPr>
            <a:endParaRPr lang="en-GB" sz="2800" dirty="0"/>
          </a:p>
          <a:p>
            <a:pPr marL="514350" indent="-514350">
              <a:buFont typeface="+mj-lt"/>
              <a:buAutoNum type="arabicParenR" startAt="5"/>
            </a:pPr>
            <a:r>
              <a:rPr lang="en-GB" sz="2800" dirty="0" smtClean="0"/>
              <a:t>If any row or column is a multiple of another row or column, then the determinant is zero.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7"/>
            </a:pPr>
            <a:r>
              <a:rPr lang="en-GB" sz="2800" dirty="0" smtClean="0"/>
              <a:t>Given two matrices </a:t>
            </a:r>
            <a:r>
              <a:rPr lang="en-GB" sz="2800" b="1" dirty="0" smtClean="0"/>
              <a:t>A</a:t>
            </a:r>
            <a:r>
              <a:rPr lang="en-GB" sz="2800" dirty="0" smtClean="0"/>
              <a:t> and </a:t>
            </a:r>
            <a:r>
              <a:rPr lang="en-GB" sz="2800" b="1" dirty="0" smtClean="0"/>
              <a:t>B</a:t>
            </a:r>
            <a:r>
              <a:rPr lang="en-GB" sz="2800" dirty="0" smtClean="0"/>
              <a:t>, then |AB| = |A| |B|.</a:t>
            </a:r>
          </a:p>
          <a:p>
            <a:pPr marL="514350" indent="-514350">
              <a:buFont typeface="+mj-lt"/>
              <a:buAutoNum type="arabicParenR" startAt="7"/>
            </a:pPr>
            <a:endParaRPr lang="en-GB" sz="2800" dirty="0"/>
          </a:p>
          <a:p>
            <a:pPr marL="514350" indent="-514350">
              <a:buFont typeface="+mj-lt"/>
              <a:buAutoNum type="arabicParenR" startAt="7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7"/>
            </a:pPr>
            <a:endParaRPr lang="en-GB" sz="2800" dirty="0"/>
          </a:p>
          <a:p>
            <a:pPr marL="514350" indent="-514350">
              <a:buFont typeface="+mj-lt"/>
              <a:buAutoNum type="arabicParenR" startAt="7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7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7"/>
            </a:pPr>
            <a:endParaRPr lang="en-GB" sz="2800" dirty="0"/>
          </a:p>
          <a:p>
            <a:pPr marL="514350" indent="-514350">
              <a:buFont typeface="+mj-lt"/>
              <a:buAutoNum type="arabicParenR" startAt="7"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Cramer’s Rule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Given a system of linear equations, we can formulate the matrix equation  </a:t>
            </a:r>
            <a:r>
              <a:rPr lang="en-GB" sz="2800" b="1" dirty="0" smtClean="0"/>
              <a:t>AX= B </a:t>
            </a:r>
            <a:r>
              <a:rPr lang="en-GB" sz="2800" dirty="0" smtClean="0"/>
              <a:t>  where  </a:t>
            </a:r>
            <a:r>
              <a:rPr lang="en-GB" sz="2800" b="1" dirty="0" smtClean="0"/>
              <a:t>A</a:t>
            </a:r>
            <a:r>
              <a:rPr lang="en-GB" sz="2800" dirty="0" smtClean="0"/>
              <a:t> is an n× n matrix of coefficients, </a:t>
            </a:r>
            <a:r>
              <a:rPr lang="en-GB" sz="2800" b="1" dirty="0" smtClean="0"/>
              <a:t>X</a:t>
            </a:r>
            <a:r>
              <a:rPr lang="en-GB" sz="2800" dirty="0" smtClean="0"/>
              <a:t> is the matrix of unknowns and </a:t>
            </a:r>
            <a:r>
              <a:rPr lang="en-GB" sz="2800" b="1" dirty="0" smtClean="0"/>
              <a:t>B</a:t>
            </a:r>
            <a:r>
              <a:rPr lang="en-GB" sz="2800" dirty="0" smtClean="0"/>
              <a:t> is the matrix of constants.</a:t>
            </a:r>
          </a:p>
          <a:p>
            <a:pPr>
              <a:buNone/>
            </a:pPr>
            <a:r>
              <a:rPr lang="en-GB" sz="2800" dirty="0" smtClean="0"/>
              <a:t>Cramer’s rule provides a method of solving the system of n linear equations in n unknowns by using determinants.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Let          denote the determinant of </a:t>
            </a:r>
            <a:r>
              <a:rPr lang="en-GB" sz="2800" b="1" dirty="0" smtClean="0"/>
              <a:t>A</a:t>
            </a:r>
            <a:r>
              <a:rPr lang="en-GB" sz="2800" dirty="0" smtClean="0"/>
              <a:t>. To find the unknown         , replace the </a:t>
            </a:r>
            <a:r>
              <a:rPr lang="en-GB" sz="2800" dirty="0" err="1" smtClean="0"/>
              <a:t>ith</a:t>
            </a:r>
            <a:r>
              <a:rPr lang="en-GB" sz="2800" dirty="0" smtClean="0"/>
              <a:t> column of </a:t>
            </a:r>
            <a:r>
              <a:rPr lang="en-GB" sz="2800" b="1" dirty="0" smtClean="0"/>
              <a:t>A</a:t>
            </a:r>
            <a:r>
              <a:rPr lang="en-GB" sz="2800" dirty="0" smtClean="0"/>
              <a:t> by </a:t>
            </a:r>
            <a:r>
              <a:rPr lang="en-GB" sz="2800" b="1" dirty="0" smtClean="0"/>
              <a:t>B. 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Calculate the ratio of the determinants </a:t>
            </a:r>
          </a:p>
          <a:p>
            <a:pPr>
              <a:buNone/>
            </a:pPr>
            <a:r>
              <a:rPr lang="en-GB" sz="2800" dirty="0" smtClean="0"/>
              <a:t>Where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If     = 0, then method is not applicable. </a:t>
            </a:r>
            <a:endParaRPr lang="en-GB" sz="2800" dirty="0"/>
          </a:p>
          <a:p>
            <a:pPr>
              <a:buNone/>
            </a:pPr>
            <a:r>
              <a:rPr lang="en-GB" sz="2800" dirty="0" smtClean="0"/>
              <a:t>The system may have either no solution or infinitely many solutions.</a:t>
            </a:r>
          </a:p>
          <a:p>
            <a:pPr>
              <a:buNone/>
            </a:pPr>
            <a:r>
              <a:rPr lang="en-GB" sz="2800" dirty="0" smtClean="0"/>
              <a:t>If           , the system has a unique solution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Determinant</a:t>
            </a:r>
          </a:p>
          <a:p>
            <a:r>
              <a:rPr lang="en-GB" dirty="0" smtClean="0"/>
              <a:t>Determinant of matrices of different orders</a:t>
            </a:r>
          </a:p>
          <a:p>
            <a:r>
              <a:rPr lang="en-GB" dirty="0" smtClean="0"/>
              <a:t>The method of cofactors</a:t>
            </a:r>
          </a:p>
          <a:p>
            <a:r>
              <a:rPr lang="en-GB" dirty="0" smtClean="0"/>
              <a:t>Properties of determinants</a:t>
            </a:r>
          </a:p>
          <a:p>
            <a:r>
              <a:rPr lang="en-GB" dirty="0" smtClean="0"/>
              <a:t>Cramer’s rule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Section 9.4 Follow up exercises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718</Words>
  <Application>Microsoft Office PowerPoint</Application>
  <PresentationFormat>On-screen Show (4:3)</PresentationFormat>
  <Paragraphs>100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MTH108 Business Math I</vt:lpstr>
      <vt:lpstr>Chapter 9</vt:lpstr>
      <vt:lpstr>Review </vt:lpstr>
      <vt:lpstr>Today’s Topics</vt:lpstr>
      <vt:lpstr>Determinant </vt:lpstr>
      <vt:lpstr>Slide 6</vt:lpstr>
      <vt:lpstr>Slide 7</vt:lpstr>
      <vt:lpstr>Slide 8</vt:lpstr>
      <vt:lpstr>Slide 9</vt:lpstr>
      <vt:lpstr>Slide 10</vt:lpstr>
      <vt:lpstr>The method of cofactors</vt:lpstr>
      <vt:lpstr>Slide 12</vt:lpstr>
      <vt:lpstr>Slide 13</vt:lpstr>
      <vt:lpstr>Slide 14</vt:lpstr>
      <vt:lpstr>Slide 15</vt:lpstr>
      <vt:lpstr>Properties of determinants</vt:lpstr>
      <vt:lpstr>Slide 17</vt:lpstr>
      <vt:lpstr>Slide 18</vt:lpstr>
      <vt:lpstr>Slide 19</vt:lpstr>
      <vt:lpstr>Cramer’s Rule</vt:lpstr>
      <vt:lpstr>Slide 21</vt:lpstr>
      <vt:lpstr>Slide 22</vt:lpstr>
      <vt:lpstr>Slide 23</vt:lpstr>
      <vt:lpstr>Slide 24</vt:lpstr>
      <vt:lpstr>Slide 25</vt:lpstr>
      <vt:lpstr>Summary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46</cp:revision>
  <dcterms:created xsi:type="dcterms:W3CDTF">2012-06-11T17:18:56Z</dcterms:created>
  <dcterms:modified xsi:type="dcterms:W3CDTF">2012-06-12T05:47:44Z</dcterms:modified>
</cp:coreProperties>
</file>