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2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4BE66-3AB9-4DFA-8285-A30AE721D9CE}" type="datetimeFigureOut">
              <a:rPr lang="en-US" smtClean="0"/>
              <a:pPr/>
              <a:t>6/1/2012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3299F-7DED-48F7-B8A0-16B844259D7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13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5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Quadratic and Polynomial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Need of nonlinear functions</a:t>
            </a:r>
          </a:p>
          <a:p>
            <a:r>
              <a:rPr lang="en-GB" sz="2800" dirty="0" smtClean="0"/>
              <a:t>Quadratic functions</a:t>
            </a:r>
          </a:p>
          <a:p>
            <a:r>
              <a:rPr lang="en-GB" sz="2800" dirty="0" smtClean="0"/>
              <a:t>Graphical representation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Parabola; concavity; concave up; concave down; vertex; axis of symmetry; intercepts</a:t>
            </a:r>
          </a:p>
          <a:p>
            <a:r>
              <a:rPr lang="en-GB" sz="2800" dirty="0" smtClean="0"/>
              <a:t>To find the 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Concavity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/>
              <a:t>y</a:t>
            </a:r>
            <a:r>
              <a:rPr lang="en-GB" sz="2800" dirty="0" smtClean="0"/>
              <a:t>-intercept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x-intercept; factorisation, quadratic formula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Revision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800" dirty="0" smtClean="0"/>
              <a:t>Recall the general form of a quadratic function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Which of the following are quadratic functions?</a:t>
            </a:r>
          </a:p>
          <a:p>
            <a:pPr>
              <a:buNone/>
            </a:pPr>
            <a:r>
              <a:rPr lang="en-GB" sz="2800" dirty="0" smtClean="0"/>
              <a:t>1)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Revision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Revision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800" u="sng" dirty="0" smtClean="0"/>
              <a:t>Concavity</a:t>
            </a:r>
            <a:r>
              <a:rPr lang="en-GB" sz="2800" dirty="0" smtClean="0"/>
              <a:t>                                  </a:t>
            </a:r>
            <a:r>
              <a:rPr lang="en-GB" sz="2800" u="sng" dirty="0" smtClean="0"/>
              <a:t>y-intercepts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Revision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r>
              <a:rPr lang="en-GB" sz="2800" u="sng" dirty="0" smtClean="0"/>
              <a:t>x-intercepts</a:t>
            </a:r>
          </a:p>
          <a:p>
            <a:pPr>
              <a:buNone/>
            </a:pPr>
            <a:r>
              <a:rPr lang="en-GB" sz="2800" dirty="0" smtClean="0"/>
              <a:t>1)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Revision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r>
              <a:rPr lang="en-GB" sz="2800" u="sng" dirty="0" smtClean="0"/>
              <a:t>x-intercepts</a:t>
            </a:r>
          </a:p>
          <a:p>
            <a:pPr>
              <a:buNone/>
            </a:pPr>
            <a:r>
              <a:rPr lang="en-GB" sz="2800" dirty="0"/>
              <a:t>2</a:t>
            </a:r>
            <a:r>
              <a:rPr lang="en-GB" sz="2800" dirty="0" smtClean="0"/>
              <a:t>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Revision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u="sng" dirty="0" smtClean="0"/>
              <a:t>x-intercepts</a:t>
            </a:r>
          </a:p>
          <a:p>
            <a:pPr>
              <a:buNone/>
            </a:pPr>
            <a:r>
              <a:rPr lang="en-GB" sz="2800" dirty="0" smtClean="0"/>
              <a:t>Recall the three possibilities of x-intercept of a quadratic function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This is equal to the three possibilities of the solution of a second degree equation.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 do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Vertex, Axis of symmetry</a:t>
            </a:r>
          </a:p>
          <a:p>
            <a:pPr>
              <a:buNone/>
            </a:pPr>
            <a:r>
              <a:rPr lang="en-GB" sz="2800" u="sng" dirty="0" smtClean="0"/>
              <a:t>Vertex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If a &gt; 0, then vertex </a:t>
            </a:r>
          </a:p>
          <a:p>
            <a:pPr>
              <a:buNone/>
            </a:pPr>
            <a:r>
              <a:rPr lang="en-GB" sz="2800" dirty="0" smtClean="0"/>
              <a:t>If a &lt; 0, then vertex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u="sng" dirty="0" smtClean="0"/>
              <a:t>Axis of symmetry</a:t>
            </a:r>
            <a:r>
              <a:rPr lang="en-GB" sz="2800" dirty="0" smtClean="0"/>
              <a:t> vertical line dividing the parabola in two equal halves and passes through the vertex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Symmetry</a:t>
            </a:r>
            <a:r>
              <a:rPr lang="en-GB" sz="2800" u="sng" dirty="0" smtClean="0"/>
              <a:t> 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Graphs are usually symmetric about y-axis, x-axis, and the origin.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r>
              <a:rPr lang="en-GB" sz="2800" u="sng" dirty="0" smtClean="0"/>
              <a:t>Method to check symmetry 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Axis of symmetry</a:t>
            </a:r>
            <a:r>
              <a:rPr lang="en-GB" sz="2800" u="sng" dirty="0" smtClean="0"/>
              <a:t> 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Vertex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vertex of a parabola can be found by using the formula.</a:t>
            </a:r>
          </a:p>
          <a:p>
            <a:pPr>
              <a:buNone/>
            </a:pPr>
            <a:r>
              <a:rPr lang="en-GB" sz="2800" dirty="0" smtClean="0"/>
              <a:t>When an equation has two intercepts, the vertex lies midway between the two x-intercepts.</a:t>
            </a:r>
          </a:p>
          <a:p>
            <a:pPr>
              <a:buNone/>
            </a:pPr>
            <a:r>
              <a:rPr lang="en-GB" sz="2800" dirty="0" smtClean="0"/>
              <a:t>When an equation has one intercept, the vertex lies on the intercept.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Alternatively,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Vertex using x-intercepts: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Sketching a quadratic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Example 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Example 2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Quadratic functions</a:t>
            </a:r>
          </a:p>
          <a:p>
            <a:r>
              <a:rPr lang="en-GB" dirty="0" smtClean="0"/>
              <a:t>Graph of quadratic functions</a:t>
            </a:r>
          </a:p>
          <a:p>
            <a:r>
              <a:rPr lang="en-GB" dirty="0" smtClean="0"/>
              <a:t>Concavity</a:t>
            </a:r>
          </a:p>
          <a:p>
            <a:r>
              <a:rPr lang="en-GB" dirty="0" smtClean="0"/>
              <a:t>Intercepts</a:t>
            </a:r>
          </a:p>
          <a:p>
            <a:r>
              <a:rPr lang="en-GB" dirty="0" smtClean="0"/>
              <a:t>Vertex </a:t>
            </a:r>
          </a:p>
          <a:p>
            <a:r>
              <a:rPr lang="en-GB" dirty="0" smtClean="0"/>
              <a:t>Axis of symmetry, Symmetry of a graph</a:t>
            </a:r>
          </a:p>
          <a:p>
            <a:endParaRPr lang="en-GB" dirty="0" smtClean="0"/>
          </a:p>
          <a:p>
            <a:r>
              <a:rPr lang="en-GB" dirty="0" smtClean="0"/>
              <a:t>Section 6.1 Q.1-32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Word problems of quadratic functions</a:t>
            </a:r>
          </a:p>
          <a:p>
            <a:r>
              <a:rPr lang="en-GB" dirty="0" smtClean="0"/>
              <a:t>Applications of quadratic functions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261</Words>
  <Application>Microsoft Office PowerPoint</Application>
  <PresentationFormat>On-screen Show (4:3)</PresentationFormat>
  <Paragraphs>85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MTH108 Business Math I</vt:lpstr>
      <vt:lpstr>Chapter 5</vt:lpstr>
      <vt:lpstr>Review </vt:lpstr>
      <vt:lpstr>Revision</vt:lpstr>
      <vt:lpstr>Revision</vt:lpstr>
      <vt:lpstr>Revision</vt:lpstr>
      <vt:lpstr>Revision</vt:lpstr>
      <vt:lpstr>Revision</vt:lpstr>
      <vt:lpstr>Revision</vt:lpstr>
      <vt:lpstr>To do</vt:lpstr>
      <vt:lpstr>Slide 11</vt:lpstr>
      <vt:lpstr>Slide 12</vt:lpstr>
      <vt:lpstr>Slide 13</vt:lpstr>
      <vt:lpstr>Slide 14</vt:lpstr>
      <vt:lpstr>Vertex </vt:lpstr>
      <vt:lpstr>Example </vt:lpstr>
      <vt:lpstr>Example </vt:lpstr>
      <vt:lpstr>Example </vt:lpstr>
      <vt:lpstr>Sketching a quadratic function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Summary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60</cp:revision>
  <dcterms:created xsi:type="dcterms:W3CDTF">2012-06-01T00:48:59Z</dcterms:created>
  <dcterms:modified xsi:type="dcterms:W3CDTF">2012-06-01T11:27:42Z</dcterms:modified>
</cp:coreProperties>
</file>