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35B79-2202-4C1A-8B9F-86E1D26C29EE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52BDA-C897-4BFC-9735-5371391CBE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u="sng" dirty="0" smtClean="0">
                <a:solidFill>
                  <a:schemeClr val="tx2"/>
                </a:solidFill>
              </a:rPr>
              <a:t>Input-output analysis</a:t>
            </a:r>
          </a:p>
          <a:p>
            <a:pPr>
              <a:buNone/>
            </a:pPr>
            <a:r>
              <a:rPr lang="en-GB" sz="2800" dirty="0" smtClean="0"/>
              <a:t>In other words, how much an industry should produce in order to maintain a balance between supply and demand?</a:t>
            </a:r>
          </a:p>
          <a:p>
            <a:pPr>
              <a:buNone/>
            </a:pPr>
            <a:r>
              <a:rPr lang="en-GB" sz="2800" dirty="0" smtClean="0"/>
              <a:t>The inter-industry demand is usually summarized in a </a:t>
            </a:r>
            <a:r>
              <a:rPr lang="en-GB" sz="2800" b="1" dirty="0" smtClean="0"/>
              <a:t>input-output matrix</a:t>
            </a:r>
            <a:r>
              <a:rPr lang="en-GB" sz="2800" dirty="0" smtClean="0"/>
              <a:t>. For example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      represents the amount of industry </a:t>
            </a:r>
            <a:r>
              <a:rPr lang="en-GB" sz="2800" i="1" dirty="0" smtClean="0"/>
              <a:t>I’s</a:t>
            </a:r>
            <a:r>
              <a:rPr lang="en-GB" sz="2800" dirty="0" smtClean="0"/>
              <a:t> output required in producing 1 dollar of output in industry </a:t>
            </a:r>
            <a:r>
              <a:rPr lang="en-GB" sz="2800" i="1" dirty="0" smtClean="0"/>
              <a:t>j.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u="sng" dirty="0" smtClean="0">
                <a:solidFill>
                  <a:schemeClr val="tx2"/>
                </a:solidFill>
              </a:rPr>
              <a:t>Input-output analysis</a:t>
            </a:r>
          </a:p>
          <a:p>
            <a:pPr>
              <a:buNone/>
            </a:pPr>
            <a:r>
              <a:rPr lang="en-GB" sz="2800" dirty="0" smtClean="0"/>
              <a:t>In other words, how much an industry should produce in order to maintain a balance between supply and demand?</a:t>
            </a:r>
          </a:p>
          <a:p>
            <a:pPr>
              <a:buNone/>
            </a:pPr>
            <a:r>
              <a:rPr lang="en-GB" sz="2800" dirty="0" smtClean="0"/>
              <a:t>The inter-industry demand is usually summarized in a </a:t>
            </a:r>
            <a:r>
              <a:rPr lang="en-GB" sz="2800" b="1" dirty="0" smtClean="0"/>
              <a:t>input-output matrix</a:t>
            </a:r>
            <a:r>
              <a:rPr lang="en-GB" sz="2800" dirty="0" smtClean="0"/>
              <a:t>. For example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      represents the amount of industry </a:t>
            </a:r>
            <a:r>
              <a:rPr lang="en-GB" sz="2800" i="1" dirty="0" smtClean="0"/>
              <a:t>I’s</a:t>
            </a:r>
            <a:r>
              <a:rPr lang="en-GB" sz="2800" dirty="0" smtClean="0"/>
              <a:t> output required in producing 1 dollar of output in industry </a:t>
            </a:r>
            <a:r>
              <a:rPr lang="en-GB" sz="2800" i="1" dirty="0" smtClean="0"/>
              <a:t>j.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110</Words>
  <Application>Microsoft Office PowerPoint</Application>
  <PresentationFormat>On-screen Show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NTS</cp:lastModifiedBy>
  <cp:revision>2</cp:revision>
  <dcterms:created xsi:type="dcterms:W3CDTF">2012-07-21T07:31:54Z</dcterms:created>
  <dcterms:modified xsi:type="dcterms:W3CDTF">2012-07-21T07:48:43Z</dcterms:modified>
</cp:coreProperties>
</file>