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8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83D6D-5FBD-4B3C-8E61-E57B78E13A6C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B2EDD-7180-459B-9DC8-68CD0C2D08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Characteristics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Each function is defined for all values of </a:t>
            </a:r>
            <a:r>
              <a:rPr lang="en-GB" sz="2800" i="1" dirty="0" smtClean="0"/>
              <a:t>x</a:t>
            </a:r>
            <a:r>
              <a:rPr lang="en-GB" sz="2800" dirty="0" smtClean="0"/>
              <a:t>. The </a:t>
            </a:r>
            <a:r>
              <a:rPr lang="en-GB" sz="2800" b="1" i="1" dirty="0" smtClean="0"/>
              <a:t>domain</a:t>
            </a:r>
            <a:r>
              <a:rPr lang="en-GB" sz="2800" dirty="0" smtClean="0"/>
              <a:t> </a:t>
            </a:r>
            <a:r>
              <a:rPr lang="en-GB" sz="2800" b="1" i="1" dirty="0" smtClean="0"/>
              <a:t>of f</a:t>
            </a:r>
            <a:r>
              <a:rPr lang="en-GB" sz="2800" dirty="0" smtClean="0"/>
              <a:t> is the set of real numbers.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graph of </a:t>
            </a:r>
            <a:r>
              <a:rPr lang="en-GB" sz="2800" i="1" dirty="0" smtClean="0"/>
              <a:t>f</a:t>
            </a:r>
            <a:r>
              <a:rPr lang="en-GB" sz="2800" dirty="0" smtClean="0"/>
              <a:t> lies entirely above the </a:t>
            </a:r>
            <a:r>
              <a:rPr lang="en-GB" sz="2800" i="1" dirty="0" smtClean="0"/>
              <a:t>x</a:t>
            </a:r>
            <a:r>
              <a:rPr lang="en-GB" sz="2800" dirty="0" smtClean="0"/>
              <a:t>-axis. The </a:t>
            </a:r>
            <a:r>
              <a:rPr lang="en-GB" sz="2800" b="1" i="1" dirty="0" smtClean="0"/>
              <a:t>range of f</a:t>
            </a:r>
            <a:r>
              <a:rPr lang="en-GB" sz="2800" dirty="0" smtClean="0"/>
              <a:t> is the set of positive </a:t>
            </a:r>
            <a:r>
              <a:rPr lang="en-GB" sz="2800" dirty="0" err="1" smtClean="0"/>
              <a:t>reals</a:t>
            </a:r>
            <a:r>
              <a:rPr lang="en-GB" sz="2800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</a:t>
            </a:r>
            <a:r>
              <a:rPr lang="en-GB" sz="2800" b="1" i="1" dirty="0" smtClean="0"/>
              <a:t>y-intercept</a:t>
            </a:r>
            <a:r>
              <a:rPr lang="en-GB" sz="2800" dirty="0" smtClean="0"/>
              <a:t> occurs at (0, 1). There is </a:t>
            </a:r>
            <a:r>
              <a:rPr lang="en-GB" sz="2800" i="1" dirty="0" smtClean="0"/>
              <a:t>no x-intercept.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i="1" dirty="0" smtClean="0"/>
              <a:t>y</a:t>
            </a:r>
            <a:r>
              <a:rPr lang="en-GB" sz="2800" dirty="0" smtClean="0"/>
              <a:t> is a decreasing function of </a:t>
            </a:r>
            <a:r>
              <a:rPr lang="en-GB" sz="2800" i="1" dirty="0" smtClean="0"/>
              <a:t>x</a:t>
            </a:r>
            <a:r>
              <a:rPr lang="en-GB" sz="2800" dirty="0" smtClean="0"/>
              <a:t>, i.e. </a:t>
            </a:r>
          </a:p>
          <a:p>
            <a:pPr marL="514350" indent="-514350">
              <a:buFont typeface="+mj-lt"/>
              <a:buAutoNum type="arabicParenR"/>
            </a:pPr>
            <a:endParaRPr lang="en-GB" sz="2800" i="1" dirty="0" smtClean="0"/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graph approaches the </a:t>
            </a:r>
            <a:r>
              <a:rPr lang="en-GB" sz="2800" i="1" dirty="0" smtClean="0"/>
              <a:t>x</a:t>
            </a:r>
            <a:r>
              <a:rPr lang="en-GB" sz="2800" dirty="0" smtClean="0"/>
              <a:t>-axis as </a:t>
            </a:r>
            <a:r>
              <a:rPr lang="en-GB" sz="2800" i="1" dirty="0" smtClean="0"/>
              <a:t>x</a:t>
            </a:r>
            <a:r>
              <a:rPr lang="en-GB" sz="2800" dirty="0" smtClean="0"/>
              <a:t> attains more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Characteristics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Each function is defined for all values of </a:t>
            </a:r>
            <a:r>
              <a:rPr lang="en-GB" sz="2800" i="1" dirty="0" smtClean="0"/>
              <a:t>x</a:t>
            </a:r>
            <a:r>
              <a:rPr lang="en-GB" sz="2800" dirty="0" smtClean="0"/>
              <a:t>. The </a:t>
            </a:r>
            <a:r>
              <a:rPr lang="en-GB" sz="2800" b="1" i="1" dirty="0" smtClean="0"/>
              <a:t>domain</a:t>
            </a:r>
            <a:r>
              <a:rPr lang="en-GB" sz="2800" dirty="0" smtClean="0"/>
              <a:t> </a:t>
            </a:r>
            <a:r>
              <a:rPr lang="en-GB" sz="2800" b="1" i="1" dirty="0" smtClean="0"/>
              <a:t>of f</a:t>
            </a:r>
            <a:r>
              <a:rPr lang="en-GB" sz="2800" dirty="0" smtClean="0"/>
              <a:t> is the set of real numbers.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graph of </a:t>
            </a:r>
            <a:r>
              <a:rPr lang="en-GB" sz="2800" i="1" dirty="0" smtClean="0"/>
              <a:t>f</a:t>
            </a:r>
            <a:r>
              <a:rPr lang="en-GB" sz="2800" dirty="0" smtClean="0"/>
              <a:t> lies entirely above the </a:t>
            </a:r>
            <a:r>
              <a:rPr lang="en-GB" sz="2800" i="1" dirty="0" smtClean="0"/>
              <a:t>x</a:t>
            </a:r>
            <a:r>
              <a:rPr lang="en-GB" sz="2800" dirty="0" smtClean="0"/>
              <a:t>-axis. The </a:t>
            </a:r>
            <a:r>
              <a:rPr lang="en-GB" sz="2800" b="1" i="1" dirty="0" smtClean="0"/>
              <a:t>range of f</a:t>
            </a:r>
            <a:r>
              <a:rPr lang="en-GB" sz="2800" dirty="0" smtClean="0"/>
              <a:t> is the set of positive </a:t>
            </a:r>
            <a:r>
              <a:rPr lang="en-GB" sz="2800" dirty="0" err="1" smtClean="0"/>
              <a:t>reals</a:t>
            </a:r>
            <a:r>
              <a:rPr lang="en-GB" sz="2800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</a:t>
            </a:r>
            <a:r>
              <a:rPr lang="en-GB" sz="2800" b="1" i="1" dirty="0" smtClean="0"/>
              <a:t>y-intercept</a:t>
            </a:r>
            <a:r>
              <a:rPr lang="en-GB" sz="2800" dirty="0" smtClean="0"/>
              <a:t> occurs at (0, 1). There is </a:t>
            </a:r>
            <a:r>
              <a:rPr lang="en-GB" sz="2800" i="1" dirty="0" smtClean="0"/>
              <a:t>no x-intercept.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i="1" dirty="0" smtClean="0"/>
              <a:t>y</a:t>
            </a:r>
            <a:r>
              <a:rPr lang="en-GB" sz="2800" dirty="0" smtClean="0"/>
              <a:t> is a decreasing function of </a:t>
            </a:r>
            <a:r>
              <a:rPr lang="en-GB" sz="2800" i="1" dirty="0" smtClean="0"/>
              <a:t>x</a:t>
            </a:r>
            <a:r>
              <a:rPr lang="en-GB" sz="2800" dirty="0" smtClean="0"/>
              <a:t>, i.e. </a:t>
            </a:r>
          </a:p>
          <a:p>
            <a:pPr marL="514350" indent="-514350">
              <a:buFont typeface="+mj-lt"/>
              <a:buAutoNum type="arabicParenR"/>
            </a:pPr>
            <a:endParaRPr lang="en-GB" sz="2800" i="1" dirty="0" smtClean="0"/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graph approaches the </a:t>
            </a:r>
            <a:r>
              <a:rPr lang="en-GB" sz="2800" i="1" dirty="0" smtClean="0"/>
              <a:t>x</a:t>
            </a:r>
            <a:r>
              <a:rPr lang="en-GB" sz="2800" dirty="0" smtClean="0"/>
              <a:t>-axis as </a:t>
            </a:r>
            <a:r>
              <a:rPr lang="en-GB" sz="2800" i="1" dirty="0" smtClean="0"/>
              <a:t>x</a:t>
            </a:r>
            <a:r>
              <a:rPr lang="en-GB" sz="2800" dirty="0" smtClean="0"/>
              <a:t> attains more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positive values.</a:t>
            </a:r>
          </a:p>
          <a:p>
            <a:pPr marL="514350" indent="-514350">
              <a:buNone/>
            </a:pPr>
            <a:r>
              <a:rPr lang="en-GB" sz="2800" dirty="0" smtClean="0"/>
              <a:t>6) The smaller the magnitude of the base </a:t>
            </a:r>
            <a:r>
              <a:rPr lang="en-GB" sz="2800" i="1" dirty="0" smtClean="0"/>
              <a:t>b</a:t>
            </a:r>
            <a:r>
              <a:rPr lang="en-GB" sz="2800" dirty="0" smtClean="0"/>
              <a:t>, the greater the rate of decrease in </a:t>
            </a:r>
            <a:r>
              <a:rPr lang="en-GB" sz="2800" i="1" dirty="0" smtClean="0"/>
              <a:t>y</a:t>
            </a:r>
            <a:r>
              <a:rPr lang="en-GB" sz="2800" dirty="0" smtClean="0"/>
              <a:t> as </a:t>
            </a:r>
            <a:r>
              <a:rPr lang="en-GB" sz="2800" i="1" dirty="0" smtClean="0"/>
              <a:t>x</a:t>
            </a:r>
            <a:r>
              <a:rPr lang="en-GB" sz="2800" dirty="0" smtClean="0"/>
              <a:t> increases in value.</a:t>
            </a:r>
          </a:p>
          <a:p>
            <a:pPr marL="514350" indent="-514350">
              <a:buFont typeface="+mj-lt"/>
              <a:buAutoNum type="arabicParenR" startAt="6"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positive values.</a:t>
            </a:r>
          </a:p>
          <a:p>
            <a:pPr marL="514350" indent="-514350">
              <a:buNone/>
            </a:pPr>
            <a:r>
              <a:rPr lang="en-GB" sz="2800" dirty="0" smtClean="0"/>
              <a:t>6) The smaller the magnitude of the base </a:t>
            </a:r>
            <a:r>
              <a:rPr lang="en-GB" sz="2800" i="1" dirty="0" smtClean="0"/>
              <a:t>b</a:t>
            </a:r>
            <a:r>
              <a:rPr lang="en-GB" sz="2800" dirty="0" smtClean="0"/>
              <a:t>, the greater the rate of decrease in </a:t>
            </a:r>
            <a:r>
              <a:rPr lang="en-GB" sz="2800" i="1" dirty="0" smtClean="0"/>
              <a:t>y</a:t>
            </a:r>
            <a:r>
              <a:rPr lang="en-GB" sz="2800" dirty="0" smtClean="0"/>
              <a:t> as </a:t>
            </a:r>
            <a:r>
              <a:rPr lang="en-GB" sz="2800" i="1" dirty="0" smtClean="0"/>
              <a:t>x</a:t>
            </a:r>
            <a:r>
              <a:rPr lang="en-GB" sz="2800" dirty="0" smtClean="0"/>
              <a:t> increases in value.</a:t>
            </a:r>
          </a:p>
          <a:p>
            <a:pPr marL="514350" indent="-514350">
              <a:buFont typeface="+mj-lt"/>
              <a:buAutoNum type="arabicParenR" startAt="6"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Transformation of exponential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Use the graph of                    to graph </a:t>
            </a:r>
          </a:p>
          <a:p>
            <a:pPr>
              <a:buNone/>
            </a:pPr>
            <a:r>
              <a:rPr lang="en-GB" sz="2800" dirty="0" smtClean="0"/>
              <a:t>The graph is obtained by shifting the graph of </a:t>
            </a:r>
          </a:p>
          <a:p>
            <a:pPr>
              <a:buNone/>
            </a:pPr>
            <a:r>
              <a:rPr lang="en-GB" sz="2800" dirty="0" smtClean="0"/>
              <a:t>three units downward.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Transformation of exponential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Use the graph of                    to graph </a:t>
            </a:r>
          </a:p>
          <a:p>
            <a:pPr>
              <a:buNone/>
            </a:pPr>
            <a:r>
              <a:rPr lang="en-GB" sz="2800" dirty="0" smtClean="0"/>
              <a:t>The graph is obtained by shifting the graph of </a:t>
            </a:r>
          </a:p>
          <a:p>
            <a:pPr>
              <a:buNone/>
            </a:pPr>
            <a:r>
              <a:rPr lang="en-GB" sz="2800" dirty="0" smtClean="0"/>
              <a:t>three units downward.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258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Characteristics of functions</vt:lpstr>
      <vt:lpstr>Characteristics of functions</vt:lpstr>
      <vt:lpstr>Slide 3</vt:lpstr>
      <vt:lpstr>Slide 4</vt:lpstr>
      <vt:lpstr>Transformation of exponential functions</vt:lpstr>
      <vt:lpstr>Transformation of exponential functions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functions</dc:title>
  <dc:creator>vcomsats</dc:creator>
  <cp:lastModifiedBy>NTS</cp:lastModifiedBy>
  <cp:revision>3</cp:revision>
  <dcterms:created xsi:type="dcterms:W3CDTF">2012-06-25T12:46:53Z</dcterms:created>
  <dcterms:modified xsi:type="dcterms:W3CDTF">2012-06-25T13:11:44Z</dcterms:modified>
</cp:coreProperties>
</file>