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6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07AEC-DA4C-49E7-9693-E02BC348E8AA}" type="datetimeFigureOut">
              <a:rPr lang="en-US" smtClean="0"/>
              <a:pPr/>
              <a:t>7/21/2012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12AFF-4D09-4E01-81A3-59478141BD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For the following polynomial functions, determine the ultimate direction of </a:t>
            </a:r>
            <a:r>
              <a:rPr lang="en-GB" sz="2800" i="1" dirty="0" smtClean="0"/>
              <a:t>f(x)</a:t>
            </a:r>
            <a:r>
              <a:rPr lang="en-GB" sz="2800" dirty="0" smtClean="0"/>
              <a:t> and sketch </a:t>
            </a:r>
            <a:r>
              <a:rPr lang="en-GB" sz="2800" i="1" dirty="0" smtClean="0"/>
              <a:t>f</a:t>
            </a:r>
            <a:r>
              <a:rPr lang="en-GB" sz="2800" dirty="0" smtClean="0"/>
              <a:t>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For the following polynomial functions, determine the ultimate direction of </a:t>
            </a:r>
            <a:r>
              <a:rPr lang="en-GB" sz="2800" i="1" dirty="0" smtClean="0"/>
              <a:t>f(x)</a:t>
            </a:r>
            <a:r>
              <a:rPr lang="en-GB" sz="2800" dirty="0" smtClean="0"/>
              <a:t> and sketch </a:t>
            </a:r>
            <a:r>
              <a:rPr lang="en-GB" sz="2800" i="1" dirty="0" smtClean="0"/>
              <a:t>f</a:t>
            </a:r>
            <a:r>
              <a:rPr lang="en-GB" sz="2800" dirty="0" smtClean="0"/>
              <a:t>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34</Words>
  <Application>Microsoft Office PowerPoint</Application>
  <PresentationFormat>On-screen Show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vcomsats</dc:creator>
  <cp:lastModifiedBy>NTS</cp:lastModifiedBy>
  <cp:revision>2</cp:revision>
  <dcterms:created xsi:type="dcterms:W3CDTF">2012-07-21T07:25:41Z</dcterms:created>
  <dcterms:modified xsi:type="dcterms:W3CDTF">2012-07-21T07:42:42Z</dcterms:modified>
</cp:coreProperties>
</file>