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9.xml" ContentType="application/vnd.openxmlformats-officedocument.presentationml.slide+xml"/>
  <Override PartName="/ppt/slides/slide9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9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751" r:id="rId3"/>
    <p:sldId id="262" r:id="rId4"/>
    <p:sldId id="499" r:id="rId5"/>
    <p:sldId id="636" r:id="rId6"/>
    <p:sldId id="627" r:id="rId7"/>
    <p:sldId id="628" r:id="rId8"/>
    <p:sldId id="641" r:id="rId9"/>
    <p:sldId id="642" r:id="rId10"/>
    <p:sldId id="637" r:id="rId11"/>
    <p:sldId id="638" r:id="rId12"/>
    <p:sldId id="639" r:id="rId13"/>
    <p:sldId id="629" r:id="rId14"/>
    <p:sldId id="644" r:id="rId15"/>
    <p:sldId id="645" r:id="rId16"/>
    <p:sldId id="646" r:id="rId17"/>
    <p:sldId id="647" r:id="rId18"/>
    <p:sldId id="630" r:id="rId19"/>
    <p:sldId id="631" r:id="rId20"/>
    <p:sldId id="648" r:id="rId21"/>
    <p:sldId id="649" r:id="rId22"/>
    <p:sldId id="650" r:id="rId23"/>
    <p:sldId id="687" r:id="rId24"/>
    <p:sldId id="688" r:id="rId25"/>
    <p:sldId id="689" r:id="rId26"/>
    <p:sldId id="651" r:id="rId27"/>
    <p:sldId id="690" r:id="rId28"/>
    <p:sldId id="691" r:id="rId29"/>
    <p:sldId id="655" r:id="rId30"/>
    <p:sldId id="656" r:id="rId31"/>
    <p:sldId id="657" r:id="rId32"/>
    <p:sldId id="658" r:id="rId33"/>
    <p:sldId id="659" r:id="rId34"/>
    <p:sldId id="660" r:id="rId35"/>
    <p:sldId id="661" r:id="rId36"/>
    <p:sldId id="662" r:id="rId37"/>
    <p:sldId id="663" r:id="rId38"/>
    <p:sldId id="695" r:id="rId39"/>
    <p:sldId id="696" r:id="rId40"/>
    <p:sldId id="692" r:id="rId41"/>
    <p:sldId id="693" r:id="rId42"/>
    <p:sldId id="694" r:id="rId43"/>
    <p:sldId id="664" r:id="rId44"/>
    <p:sldId id="700" r:id="rId45"/>
    <p:sldId id="701" r:id="rId46"/>
    <p:sldId id="702" r:id="rId47"/>
    <p:sldId id="697" r:id="rId48"/>
    <p:sldId id="698" r:id="rId49"/>
    <p:sldId id="699" r:id="rId50"/>
    <p:sldId id="665" r:id="rId51"/>
    <p:sldId id="708" r:id="rId52"/>
    <p:sldId id="706" r:id="rId53"/>
    <p:sldId id="707" r:id="rId54"/>
    <p:sldId id="703" r:id="rId55"/>
    <p:sldId id="704" r:id="rId56"/>
    <p:sldId id="705" r:id="rId57"/>
    <p:sldId id="666" r:id="rId58"/>
    <p:sldId id="667" r:id="rId59"/>
    <p:sldId id="668" r:id="rId60"/>
    <p:sldId id="669" r:id="rId61"/>
    <p:sldId id="670" r:id="rId62"/>
    <p:sldId id="749" r:id="rId63"/>
    <p:sldId id="715" r:id="rId64"/>
    <p:sldId id="716" r:id="rId65"/>
    <p:sldId id="717" r:id="rId66"/>
    <p:sldId id="718" r:id="rId67"/>
    <p:sldId id="719" r:id="rId68"/>
    <p:sldId id="724" r:id="rId69"/>
    <p:sldId id="725" r:id="rId70"/>
    <p:sldId id="726" r:id="rId71"/>
    <p:sldId id="720" r:id="rId72"/>
    <p:sldId id="721" r:id="rId73"/>
    <p:sldId id="722" r:id="rId74"/>
    <p:sldId id="723" r:id="rId75"/>
    <p:sldId id="727" r:id="rId76"/>
    <p:sldId id="731" r:id="rId77"/>
    <p:sldId id="732" r:id="rId78"/>
    <p:sldId id="733" r:id="rId79"/>
    <p:sldId id="734" r:id="rId80"/>
    <p:sldId id="738" r:id="rId81"/>
    <p:sldId id="739" r:id="rId82"/>
    <p:sldId id="740" r:id="rId83"/>
    <p:sldId id="741" r:id="rId84"/>
    <p:sldId id="742" r:id="rId85"/>
    <p:sldId id="744" r:id="rId86"/>
    <p:sldId id="728" r:id="rId87"/>
    <p:sldId id="729" r:id="rId88"/>
    <p:sldId id="730" r:id="rId89"/>
    <p:sldId id="671" r:id="rId90"/>
    <p:sldId id="672" r:id="rId91"/>
    <p:sldId id="673" r:id="rId92"/>
    <p:sldId id="674" r:id="rId93"/>
    <p:sldId id="675" r:id="rId94"/>
    <p:sldId id="676" r:id="rId95"/>
    <p:sldId id="677" r:id="rId96"/>
    <p:sldId id="678" r:id="rId97"/>
    <p:sldId id="679" r:id="rId98"/>
    <p:sldId id="680" r:id="rId99"/>
    <p:sldId id="681" r:id="rId100"/>
    <p:sldId id="682" r:id="rId101"/>
    <p:sldId id="683" r:id="rId102"/>
    <p:sldId id="684" r:id="rId103"/>
    <p:sldId id="685" r:id="rId104"/>
    <p:sldId id="686" r:id="rId10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viewProps" Target="viewProps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tableStyles" Target="tableStyle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2259F3-5F6F-4A05-A545-AA448476FBBB}" type="datetimeFigureOut">
              <a:rPr lang="en-US"/>
              <a:pPr>
                <a:defRPr/>
              </a:pPr>
              <a:t>11/22/2012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F8D27A-E8CE-4245-B5B6-60AEC3AED9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9FE30C-0D7F-4150-9689-25EC9C11E431}" type="datetimeFigureOut">
              <a:rPr lang="en-US"/>
              <a:pPr>
                <a:defRPr/>
              </a:pPr>
              <a:t>11/22/2012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E1AFAD-0F1F-4A8B-A03A-C23C03A503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4B82CA-3712-4D07-BC77-BA0880C7C702}" type="datetimeFigureOut">
              <a:rPr lang="en-US"/>
              <a:pPr>
                <a:defRPr/>
              </a:pPr>
              <a:t>11/22/2012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926DCE-2F34-49CC-9FB9-0E79451A0E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83F603-CE18-4CB8-9F2E-3B8960970314}" type="datetimeFigureOut">
              <a:rPr lang="en-US"/>
              <a:pPr>
                <a:defRPr/>
              </a:pPr>
              <a:t>11/22/2012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D5304D-B568-49EA-9634-8F113E7A4A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0E43EA-9ADE-4075-B1BD-B601D004D5FB}" type="datetimeFigureOut">
              <a:rPr lang="en-US"/>
              <a:pPr>
                <a:defRPr/>
              </a:pPr>
              <a:t>11/22/2012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87DA78-61B6-41BD-B7DE-7ADE9F61A9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C3333-1C91-41DA-9ACD-F4E3AD2C4EFA}" type="datetimeFigureOut">
              <a:rPr lang="en-US"/>
              <a:pPr>
                <a:defRPr/>
              </a:pPr>
              <a:t>11/22/2012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EAFFCC-6D71-416E-89CD-E1124AC412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4C6C84-7EB8-4092-A7EB-AE00A11323EF}" type="datetimeFigureOut">
              <a:rPr lang="en-US"/>
              <a:pPr>
                <a:defRPr/>
              </a:pPr>
              <a:t>11/22/2012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256247-1796-4FCF-97E8-6D9BA16C72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E95506-56A4-4FBF-8EBE-21BED45399F1}" type="datetimeFigureOut">
              <a:rPr lang="en-US"/>
              <a:pPr>
                <a:defRPr/>
              </a:pPr>
              <a:t>11/22/2012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C1DE4C-3526-4025-B03B-F76361D3A4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750EF1-A6B4-4FA9-A493-5C29280F15FD}" type="datetimeFigureOut">
              <a:rPr lang="en-US"/>
              <a:pPr>
                <a:defRPr/>
              </a:pPr>
              <a:t>11/22/2012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57403C-7CCB-4256-A9C4-968C496920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051F7A-539C-46F1-AD9E-C93F2DAF8DBA}" type="datetimeFigureOut">
              <a:rPr lang="en-US"/>
              <a:pPr>
                <a:defRPr/>
              </a:pPr>
              <a:t>11/22/2012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56CF4C-B5AF-4806-8790-666062E454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A29499-DC3E-4094-BA57-4DBBEB89DA50}" type="datetimeFigureOut">
              <a:rPr lang="en-US"/>
              <a:pPr>
                <a:defRPr/>
              </a:pPr>
              <a:t>11/22/2012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F0D60A-60B4-473F-B9EE-4D4D90CA83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8D07365-00AB-4C4F-B2BC-49E7B31516AB}" type="datetimeFigureOut">
              <a:rPr lang="en-US"/>
              <a:pPr>
                <a:defRPr/>
              </a:pPr>
              <a:t>11/22/2012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09CF667-88EB-4240-A235-3C8878FCBB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76400"/>
            <a:ext cx="7772400" cy="1470025"/>
          </a:xfrm>
        </p:spPr>
        <p:txBody>
          <a:bodyPr/>
          <a:lstStyle/>
          <a:p>
            <a:r>
              <a:rPr lang="en-US" sz="6000" b="1" dirty="0" smtClean="0"/>
              <a:t>LECTURE 08</a:t>
            </a:r>
            <a:endParaRPr lang="en-US" sz="6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71800"/>
            <a:ext cx="6400800" cy="1752600"/>
          </a:xfrm>
        </p:spPr>
        <p:txBody>
          <a:bodyPr/>
          <a:lstStyle/>
          <a:p>
            <a:r>
              <a:rPr lang="en-US" sz="4400" b="1" dirty="0" smtClean="0">
                <a:solidFill>
                  <a:schemeClr val="tx1"/>
                </a:solidFill>
              </a:rPr>
              <a:t>MTH105 MULTIVARIABLE CALCULUS</a:t>
            </a:r>
            <a:endParaRPr lang="en-US" sz="4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170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6988" y="0"/>
            <a:ext cx="919797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6988"/>
            <a:ext cx="9144000" cy="6911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0638"/>
            <a:ext cx="9144000" cy="6899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059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67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900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709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14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0884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281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" y="0"/>
            <a:ext cx="91249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88" y="0"/>
            <a:ext cx="91170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28600"/>
            <a:ext cx="9144000" cy="66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" y="0"/>
            <a:ext cx="91249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19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5400" y="0"/>
            <a:ext cx="9169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2225" y="0"/>
            <a:ext cx="91884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1063" y="795338"/>
            <a:ext cx="7381875" cy="526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0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8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2318</TotalTime>
  <Words>5</Words>
  <Application>Microsoft Office PowerPoint</Application>
  <PresentationFormat>On-screen Show (4:3)</PresentationFormat>
  <Paragraphs>2</Paragraphs>
  <Slides>104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104</vt:i4>
      </vt:variant>
    </vt:vector>
  </HeadingPairs>
  <TitlesOfParts>
    <vt:vector size="107" baseType="lpstr">
      <vt:lpstr>Arial</vt:lpstr>
      <vt:lpstr>Calibri</vt:lpstr>
      <vt:lpstr>Office Theme</vt:lpstr>
      <vt:lpstr>Slide 1</vt:lpstr>
      <vt:lpstr>LECTURE 08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NTS</cp:lastModifiedBy>
  <cp:revision>65</cp:revision>
  <dcterms:created xsi:type="dcterms:W3CDTF">2012-11-13T17:20:43Z</dcterms:created>
  <dcterms:modified xsi:type="dcterms:W3CDTF">2012-11-22T09:02:24Z</dcterms:modified>
</cp:coreProperties>
</file>