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1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3BBBA-71AC-43D2-9C31-4F23AA377FFB}" type="datetimeFigureOut">
              <a:rPr lang="en-US" smtClean="0"/>
              <a:pPr/>
              <a:t>11/12/2012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32194-6662-4565-A016-E9FEBCE6F8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6042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128" y="0"/>
            <a:ext cx="91602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78" y="0"/>
            <a:ext cx="91497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905" y="0"/>
            <a:ext cx="91699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599"/>
            <a:ext cx="8610600" cy="632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0</Words>
  <Application>Microsoft Office PowerPoint</Application>
  <PresentationFormat>On-screen Show (4:3)</PresentationFormat>
  <Paragraphs>0</Paragraphs>
  <Slides>57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NTS</cp:lastModifiedBy>
  <cp:revision>28</cp:revision>
  <dcterms:created xsi:type="dcterms:W3CDTF">2012-11-08T04:42:48Z</dcterms:created>
  <dcterms:modified xsi:type="dcterms:W3CDTF">2012-11-12T06:06:23Z</dcterms:modified>
</cp:coreProperties>
</file>