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9" r:id="rId10"/>
    <p:sldId id="307" r:id="rId11"/>
    <p:sldId id="265" r:id="rId12"/>
    <p:sldId id="308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742EF-67B4-43FD-A00C-8C4061F92920}" type="datetimeFigureOut">
              <a:rPr lang="en-US" smtClean="0"/>
              <a:pPr/>
              <a:t>9/1/2012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1817B-2F16-4A6C-A432-B9B92302F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23"/>
            <a:ext cx="9143999" cy="684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934"/>
            <a:ext cx="9143999" cy="686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934"/>
            <a:ext cx="9143999" cy="686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091"/>
            <a:ext cx="9143999" cy="689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934"/>
            <a:ext cx="9143999" cy="686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511"/>
            <a:ext cx="9143999" cy="688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0" y="0"/>
            <a:ext cx="91220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49"/>
            <a:ext cx="9144000" cy="686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3999" cy="435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flipV="1">
            <a:off x="1981200" y="6019800"/>
            <a:ext cx="3657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19400" y="6096000"/>
            <a:ext cx="1815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Increasing eccentricity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844"/>
            <a:ext cx="9144000" cy="688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54" y="-16469"/>
            <a:ext cx="9122145" cy="6874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3" y="1646"/>
            <a:ext cx="9146193" cy="685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195" cy="685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511"/>
            <a:ext cx="9143999" cy="688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844"/>
            <a:ext cx="9144000" cy="688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222755" cy="6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8246"/>
            <a:ext cx="9144000" cy="687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293"/>
            <a:ext cx="9144000" cy="686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511"/>
            <a:ext cx="9143999" cy="688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6553" cy="687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6195" cy="685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844"/>
            <a:ext cx="9144000" cy="688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469"/>
            <a:ext cx="9144000" cy="689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293"/>
            <a:ext cx="9144000" cy="686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3" y="0"/>
            <a:ext cx="9148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96" cy="685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5449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293"/>
            <a:ext cx="9144000" cy="686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1511"/>
            <a:ext cx="9143999" cy="688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882"/>
            <a:ext cx="9144000" cy="687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6469"/>
            <a:ext cx="9144000" cy="689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934"/>
            <a:ext cx="9143999" cy="686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38" y="-9882"/>
            <a:ext cx="9130862" cy="686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1802" cy="685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6"/>
            <a:ext cx="9143999" cy="685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246"/>
            <a:ext cx="9144000" cy="687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22146" cy="687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882"/>
            <a:ext cx="9144000" cy="687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882"/>
            <a:ext cx="9144000" cy="687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2</Words>
  <Application>Microsoft Office PowerPoint</Application>
  <PresentationFormat>On-screen Show (4:3)</PresentationFormat>
  <Paragraphs>1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NTS</cp:lastModifiedBy>
  <cp:revision>34</cp:revision>
  <dcterms:created xsi:type="dcterms:W3CDTF">2012-08-31T13:07:19Z</dcterms:created>
  <dcterms:modified xsi:type="dcterms:W3CDTF">2012-09-01T07:18:08Z</dcterms:modified>
</cp:coreProperties>
</file>