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243.xml" ContentType="application/vnd.openxmlformats-officedocument.presentationml.slide+xml"/>
  <Override PartName="/ppt/slides/slide169.xml" ContentType="application/vnd.openxmlformats-officedocument.presentationml.slide+xml"/>
  <Override PartName="/ppt/slides/slide221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259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s/slide2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55.xml" ContentType="application/vnd.openxmlformats-officedocument.presentationml.slide+xml"/>
  <Override PartName="/ppt/slides/slide237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slides/slide262.xml" ContentType="application/vnd.openxmlformats-officedocument.presentationml.slide+xml"/>
  <Override PartName="/ppt/slides/slide273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78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26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23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2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78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2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167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74.xml" ContentType="application/vnd.openxmlformats-officedocument.presentationml.slide+xml"/>
  <Override PartName="/ppt/slides/slide192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170.xml" ContentType="application/vnd.openxmlformats-officedocument.presentationml.slide+xml"/>
  <Override PartName="/ppt/slides/slide239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46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35.xml" ContentType="application/vnd.openxmlformats-officedocument.presentationml.slide+xml"/>
  <Override PartName="/ppt/slides/slide253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42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231.xml" ContentType="application/vnd.openxmlformats-officedocument.presentationml.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186.xml" ContentType="application/vnd.openxmlformats-officedocument.presentationml.slide+xml"/>
  <Override PartName="/ppt/slides/slide220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193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334" r:id="rId3"/>
    <p:sldId id="335" r:id="rId4"/>
    <p:sldId id="333" r:id="rId5"/>
    <p:sldId id="336" r:id="rId6"/>
    <p:sldId id="339" r:id="rId7"/>
    <p:sldId id="347" r:id="rId8"/>
    <p:sldId id="342" r:id="rId9"/>
    <p:sldId id="343" r:id="rId10"/>
    <p:sldId id="344" r:id="rId11"/>
    <p:sldId id="345" r:id="rId12"/>
    <p:sldId id="346" r:id="rId13"/>
    <p:sldId id="348" r:id="rId14"/>
    <p:sldId id="349" r:id="rId15"/>
    <p:sldId id="538" r:id="rId16"/>
    <p:sldId id="536" r:id="rId17"/>
    <p:sldId id="414" r:id="rId18"/>
    <p:sldId id="413" r:id="rId19"/>
    <p:sldId id="408" r:id="rId20"/>
    <p:sldId id="409" r:id="rId21"/>
    <p:sldId id="410" r:id="rId22"/>
    <p:sldId id="411" r:id="rId23"/>
    <p:sldId id="407" r:id="rId24"/>
    <p:sldId id="357" r:id="rId25"/>
    <p:sldId id="422" r:id="rId26"/>
    <p:sldId id="416" r:id="rId27"/>
    <p:sldId id="417" r:id="rId28"/>
    <p:sldId id="418" r:id="rId29"/>
    <p:sldId id="419" r:id="rId30"/>
    <p:sldId id="420" r:id="rId31"/>
    <p:sldId id="421" r:id="rId32"/>
    <p:sldId id="360" r:id="rId33"/>
    <p:sldId id="423" r:id="rId34"/>
    <p:sldId id="424" r:id="rId35"/>
    <p:sldId id="425" r:id="rId36"/>
    <p:sldId id="426" r:id="rId37"/>
    <p:sldId id="427" r:id="rId38"/>
    <p:sldId id="428" r:id="rId39"/>
    <p:sldId id="258" r:id="rId40"/>
    <p:sldId id="431" r:id="rId41"/>
    <p:sldId id="432" r:id="rId42"/>
    <p:sldId id="433" r:id="rId43"/>
    <p:sldId id="351" r:id="rId44"/>
    <p:sldId id="443" r:id="rId45"/>
    <p:sldId id="434" r:id="rId46"/>
    <p:sldId id="435" r:id="rId47"/>
    <p:sldId id="436" r:id="rId48"/>
    <p:sldId id="437" r:id="rId49"/>
    <p:sldId id="438" r:id="rId50"/>
    <p:sldId id="439" r:id="rId51"/>
    <p:sldId id="440" r:id="rId52"/>
    <p:sldId id="441" r:id="rId53"/>
    <p:sldId id="442" r:id="rId54"/>
    <p:sldId id="352" r:id="rId55"/>
    <p:sldId id="450" r:id="rId56"/>
    <p:sldId id="451" r:id="rId57"/>
    <p:sldId id="452" r:id="rId58"/>
    <p:sldId id="453" r:id="rId59"/>
    <p:sldId id="444" r:id="rId60"/>
    <p:sldId id="445" r:id="rId61"/>
    <p:sldId id="446" r:id="rId62"/>
    <p:sldId id="447" r:id="rId63"/>
    <p:sldId id="448" r:id="rId64"/>
    <p:sldId id="449" r:id="rId65"/>
    <p:sldId id="353" r:id="rId66"/>
    <p:sldId id="354" r:id="rId67"/>
    <p:sldId id="355" r:id="rId68"/>
    <p:sldId id="458" r:id="rId69"/>
    <p:sldId id="459" r:id="rId70"/>
    <p:sldId id="454" r:id="rId71"/>
    <p:sldId id="455" r:id="rId72"/>
    <p:sldId id="456" r:id="rId73"/>
    <p:sldId id="457" r:id="rId74"/>
    <p:sldId id="356" r:id="rId75"/>
    <p:sldId id="474" r:id="rId76"/>
    <p:sldId id="475" r:id="rId77"/>
    <p:sldId id="471" r:id="rId78"/>
    <p:sldId id="472" r:id="rId79"/>
    <p:sldId id="473" r:id="rId80"/>
    <p:sldId id="467" r:id="rId81"/>
    <p:sldId id="468" r:id="rId82"/>
    <p:sldId id="469" r:id="rId83"/>
    <p:sldId id="470" r:id="rId84"/>
    <p:sldId id="460" r:id="rId85"/>
    <p:sldId id="461" r:id="rId86"/>
    <p:sldId id="462" r:id="rId87"/>
    <p:sldId id="463" r:id="rId88"/>
    <p:sldId id="464" r:id="rId89"/>
    <p:sldId id="465" r:id="rId90"/>
    <p:sldId id="466" r:id="rId91"/>
    <p:sldId id="350" r:id="rId92"/>
    <p:sldId id="483" r:id="rId93"/>
    <p:sldId id="484" r:id="rId94"/>
    <p:sldId id="485" r:id="rId95"/>
    <p:sldId id="486" r:id="rId96"/>
    <p:sldId id="490" r:id="rId97"/>
    <p:sldId id="487" r:id="rId98"/>
    <p:sldId id="488" r:id="rId99"/>
    <p:sldId id="489" r:id="rId100"/>
    <p:sldId id="476" r:id="rId101"/>
    <p:sldId id="482" r:id="rId102"/>
    <p:sldId id="477" r:id="rId103"/>
    <p:sldId id="478" r:id="rId104"/>
    <p:sldId id="479" r:id="rId105"/>
    <p:sldId id="480" r:id="rId106"/>
    <p:sldId id="481" r:id="rId107"/>
    <p:sldId id="361" r:id="rId108"/>
    <p:sldId id="509" r:id="rId109"/>
    <p:sldId id="505" r:id="rId110"/>
    <p:sldId id="506" r:id="rId111"/>
    <p:sldId id="507" r:id="rId112"/>
    <p:sldId id="508" r:id="rId113"/>
    <p:sldId id="500" r:id="rId114"/>
    <p:sldId id="501" r:id="rId115"/>
    <p:sldId id="502" r:id="rId116"/>
    <p:sldId id="503" r:id="rId117"/>
    <p:sldId id="504" r:id="rId118"/>
    <p:sldId id="491" r:id="rId119"/>
    <p:sldId id="496" r:id="rId120"/>
    <p:sldId id="497" r:id="rId121"/>
    <p:sldId id="498" r:id="rId122"/>
    <p:sldId id="499" r:id="rId123"/>
    <p:sldId id="492" r:id="rId124"/>
    <p:sldId id="493" r:id="rId125"/>
    <p:sldId id="494" r:id="rId126"/>
    <p:sldId id="495" r:id="rId127"/>
    <p:sldId id="362" r:id="rId128"/>
    <p:sldId id="363" r:id="rId129"/>
    <p:sldId id="364" r:id="rId130"/>
    <p:sldId id="510" r:id="rId131"/>
    <p:sldId id="511" r:id="rId132"/>
    <p:sldId id="512" r:id="rId133"/>
    <p:sldId id="513" r:id="rId134"/>
    <p:sldId id="514" r:id="rId135"/>
    <p:sldId id="515" r:id="rId136"/>
    <p:sldId id="516" r:id="rId137"/>
    <p:sldId id="517" r:id="rId138"/>
    <p:sldId id="518" r:id="rId139"/>
    <p:sldId id="519" r:id="rId140"/>
    <p:sldId id="520" r:id="rId141"/>
    <p:sldId id="365" r:id="rId142"/>
    <p:sldId id="535" r:id="rId143"/>
    <p:sldId id="532" r:id="rId144"/>
    <p:sldId id="533" r:id="rId145"/>
    <p:sldId id="534" r:id="rId146"/>
    <p:sldId id="528" r:id="rId147"/>
    <p:sldId id="529" r:id="rId148"/>
    <p:sldId id="530" r:id="rId149"/>
    <p:sldId id="531" r:id="rId150"/>
    <p:sldId id="521" r:id="rId151"/>
    <p:sldId id="522" r:id="rId152"/>
    <p:sldId id="523" r:id="rId153"/>
    <p:sldId id="524" r:id="rId154"/>
    <p:sldId id="525" r:id="rId155"/>
    <p:sldId id="526" r:id="rId156"/>
    <p:sldId id="527" r:id="rId157"/>
    <p:sldId id="369" r:id="rId158"/>
    <p:sldId id="539" r:id="rId159"/>
    <p:sldId id="540" r:id="rId160"/>
    <p:sldId id="541" r:id="rId161"/>
    <p:sldId id="542" r:id="rId162"/>
    <p:sldId id="368" r:id="rId163"/>
    <p:sldId id="370" r:id="rId164"/>
    <p:sldId id="371" r:id="rId165"/>
    <p:sldId id="556" r:id="rId166"/>
    <p:sldId id="555" r:id="rId167"/>
    <p:sldId id="554" r:id="rId168"/>
    <p:sldId id="551" r:id="rId169"/>
    <p:sldId id="552" r:id="rId170"/>
    <p:sldId id="553" r:id="rId171"/>
    <p:sldId id="543" r:id="rId172"/>
    <p:sldId id="544" r:id="rId173"/>
    <p:sldId id="545" r:id="rId174"/>
    <p:sldId id="546" r:id="rId175"/>
    <p:sldId id="547" r:id="rId176"/>
    <p:sldId id="548" r:id="rId177"/>
    <p:sldId id="549" r:id="rId178"/>
    <p:sldId id="550" r:id="rId179"/>
    <p:sldId id="372" r:id="rId180"/>
    <p:sldId id="373" r:id="rId181"/>
    <p:sldId id="557" r:id="rId182"/>
    <p:sldId id="575" r:id="rId183"/>
    <p:sldId id="576" r:id="rId184"/>
    <p:sldId id="571" r:id="rId185"/>
    <p:sldId id="572" r:id="rId186"/>
    <p:sldId id="573" r:id="rId187"/>
    <p:sldId id="567" r:id="rId188"/>
    <p:sldId id="574" r:id="rId189"/>
    <p:sldId id="568" r:id="rId190"/>
    <p:sldId id="569" r:id="rId191"/>
    <p:sldId id="570" r:id="rId192"/>
    <p:sldId id="558" r:id="rId193"/>
    <p:sldId id="559" r:id="rId194"/>
    <p:sldId id="560" r:id="rId195"/>
    <p:sldId id="561" r:id="rId196"/>
    <p:sldId id="562" r:id="rId197"/>
    <p:sldId id="563" r:id="rId198"/>
    <p:sldId id="564" r:id="rId199"/>
    <p:sldId id="565" r:id="rId200"/>
    <p:sldId id="566" r:id="rId201"/>
    <p:sldId id="374" r:id="rId202"/>
    <p:sldId id="591" r:id="rId203"/>
    <p:sldId id="577" r:id="rId204"/>
    <p:sldId id="585" r:id="rId205"/>
    <p:sldId id="586" r:id="rId206"/>
    <p:sldId id="587" r:id="rId207"/>
    <p:sldId id="588" r:id="rId208"/>
    <p:sldId id="578" r:id="rId209"/>
    <p:sldId id="579" r:id="rId210"/>
    <p:sldId id="580" r:id="rId211"/>
    <p:sldId id="581" r:id="rId212"/>
    <p:sldId id="582" r:id="rId213"/>
    <p:sldId id="583" r:id="rId214"/>
    <p:sldId id="584" r:id="rId215"/>
    <p:sldId id="375" r:id="rId216"/>
    <p:sldId id="598" r:id="rId217"/>
    <p:sldId id="599" r:id="rId218"/>
    <p:sldId id="592" r:id="rId219"/>
    <p:sldId id="593" r:id="rId220"/>
    <p:sldId id="594" r:id="rId221"/>
    <p:sldId id="595" r:id="rId222"/>
    <p:sldId id="596" r:id="rId223"/>
    <p:sldId id="597" r:id="rId224"/>
    <p:sldId id="376" r:id="rId225"/>
    <p:sldId id="603" r:id="rId226"/>
    <p:sldId id="604" r:id="rId227"/>
    <p:sldId id="605" r:id="rId228"/>
    <p:sldId id="606" r:id="rId229"/>
    <p:sldId id="607" r:id="rId230"/>
    <p:sldId id="608" r:id="rId231"/>
    <p:sldId id="609" r:id="rId232"/>
    <p:sldId id="610" r:id="rId233"/>
    <p:sldId id="377" r:id="rId234"/>
    <p:sldId id="627" r:id="rId235"/>
    <p:sldId id="624" r:id="rId236"/>
    <p:sldId id="625" r:id="rId237"/>
    <p:sldId id="626" r:id="rId238"/>
    <p:sldId id="620" r:id="rId239"/>
    <p:sldId id="621" r:id="rId240"/>
    <p:sldId id="622" r:id="rId241"/>
    <p:sldId id="623" r:id="rId242"/>
    <p:sldId id="611" r:id="rId243"/>
    <p:sldId id="612" r:id="rId244"/>
    <p:sldId id="613" r:id="rId245"/>
    <p:sldId id="614" r:id="rId246"/>
    <p:sldId id="615" r:id="rId247"/>
    <p:sldId id="616" r:id="rId248"/>
    <p:sldId id="617" r:id="rId249"/>
    <p:sldId id="618" r:id="rId250"/>
    <p:sldId id="619" r:id="rId251"/>
    <p:sldId id="638" r:id="rId252"/>
    <p:sldId id="634" r:id="rId253"/>
    <p:sldId id="635" r:id="rId254"/>
    <p:sldId id="636" r:id="rId255"/>
    <p:sldId id="637" r:id="rId256"/>
    <p:sldId id="628" r:id="rId257"/>
    <p:sldId id="629" r:id="rId258"/>
    <p:sldId id="630" r:id="rId259"/>
    <p:sldId id="631" r:id="rId260"/>
    <p:sldId id="632" r:id="rId261"/>
    <p:sldId id="633" r:id="rId262"/>
    <p:sldId id="379" r:id="rId263"/>
    <p:sldId id="396" r:id="rId264"/>
    <p:sldId id="397" r:id="rId265"/>
    <p:sldId id="400" r:id="rId266"/>
    <p:sldId id="401" r:id="rId267"/>
    <p:sldId id="398" r:id="rId268"/>
    <p:sldId id="399" r:id="rId269"/>
    <p:sldId id="380" r:id="rId270"/>
    <p:sldId id="394" r:id="rId271"/>
    <p:sldId id="388" r:id="rId272"/>
    <p:sldId id="389" r:id="rId273"/>
    <p:sldId id="390" r:id="rId274"/>
    <p:sldId id="391" r:id="rId275"/>
    <p:sldId id="384" r:id="rId276"/>
    <p:sldId id="385" r:id="rId277"/>
    <p:sldId id="386" r:id="rId278"/>
    <p:sldId id="381" r:id="rId279"/>
    <p:sldId id="382" r:id="rId280"/>
    <p:sldId id="383" r:id="rId28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76" autoAdjust="0"/>
  </p:normalViewPr>
  <p:slideViewPr>
    <p:cSldViewPr>
      <p:cViewPr varScale="1">
        <p:scale>
          <a:sx n="42" d="100"/>
          <a:sy n="42" d="100"/>
        </p:scale>
        <p:origin x="-1507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68" Type="http://schemas.openxmlformats.org/officeDocument/2006/relationships/slide" Target="slides/slide267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65" Type="http://schemas.openxmlformats.org/officeDocument/2006/relationships/slide" Target="slides/slide264.xml"/><Relationship Id="rId281" Type="http://schemas.openxmlformats.org/officeDocument/2006/relationships/slide" Target="slides/slide280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34" Type="http://schemas.openxmlformats.org/officeDocument/2006/relationships/slide" Target="slides/slide233.xml"/><Relationship Id="rId239" Type="http://schemas.openxmlformats.org/officeDocument/2006/relationships/slide" Target="slides/slide238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0" Type="http://schemas.openxmlformats.org/officeDocument/2006/relationships/slide" Target="slides/slide249.xml"/><Relationship Id="rId255" Type="http://schemas.openxmlformats.org/officeDocument/2006/relationships/slide" Target="slides/slide254.xml"/><Relationship Id="rId271" Type="http://schemas.openxmlformats.org/officeDocument/2006/relationships/slide" Target="slides/slide270.xml"/><Relationship Id="rId276" Type="http://schemas.openxmlformats.org/officeDocument/2006/relationships/slide" Target="slides/slide275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0" Type="http://schemas.openxmlformats.org/officeDocument/2006/relationships/slide" Target="slides/slide239.xml"/><Relationship Id="rId245" Type="http://schemas.openxmlformats.org/officeDocument/2006/relationships/slide" Target="slides/slide244.xml"/><Relationship Id="rId261" Type="http://schemas.openxmlformats.org/officeDocument/2006/relationships/slide" Target="slides/slide260.xml"/><Relationship Id="rId266" Type="http://schemas.openxmlformats.org/officeDocument/2006/relationships/slide" Target="slides/slide265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282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slide" Target="slides/slide234.xml"/><Relationship Id="rId251" Type="http://schemas.openxmlformats.org/officeDocument/2006/relationships/slide" Target="slides/slide250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72" Type="http://schemas.openxmlformats.org/officeDocument/2006/relationships/slide" Target="slides/slide27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241" Type="http://schemas.openxmlformats.org/officeDocument/2006/relationships/slide" Target="slides/slide240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262" Type="http://schemas.openxmlformats.org/officeDocument/2006/relationships/slide" Target="slides/slide261.xml"/><Relationship Id="rId283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theme" Target="theme/theme1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tableStyles" Target="tableStyles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31F3B-3FDB-451A-A0C0-921D07923BD5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9D54-011B-4440-8287-69764C6009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31F3B-3FDB-451A-A0C0-921D07923BD5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9D54-011B-4440-8287-69764C6009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31F3B-3FDB-451A-A0C0-921D07923BD5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9D54-011B-4440-8287-69764C6009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31F3B-3FDB-451A-A0C0-921D07923BD5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9D54-011B-4440-8287-69764C6009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31F3B-3FDB-451A-A0C0-921D07923BD5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9D54-011B-4440-8287-69764C6009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31F3B-3FDB-451A-A0C0-921D07923BD5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9D54-011B-4440-8287-69764C6009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31F3B-3FDB-451A-A0C0-921D07923BD5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9D54-011B-4440-8287-69764C6009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31F3B-3FDB-451A-A0C0-921D07923BD5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9D54-011B-4440-8287-69764C6009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31F3B-3FDB-451A-A0C0-921D07923BD5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9D54-011B-4440-8287-69764C6009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31F3B-3FDB-451A-A0C0-921D07923BD5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9D54-011B-4440-8287-69764C6009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31F3B-3FDB-451A-A0C0-921D07923BD5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9D54-011B-4440-8287-69764C6009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31F3B-3FDB-451A-A0C0-921D07923BD5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49D54-011B-4440-8287-69764C60094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7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7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7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7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7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7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7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7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7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7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7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7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7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7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7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7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7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7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7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7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7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7.xml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7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7.xml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7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7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7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7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7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7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7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7.xml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7.xml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7.xml"/></Relationships>
</file>

<file path=ppt/slides/_rels/slide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7.xml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7.xml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7.xml"/></Relationships>
</file>

<file path=ppt/slides/_rels/slide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7.xml"/></Relationships>
</file>

<file path=ppt/slides/_rels/slide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7.xml"/></Relationships>
</file>

<file path=ppt/slides/_rels/slide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7.xml"/></Relationships>
</file>

<file path=ppt/slides/_rels/slide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7.xml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7.xml"/></Relationships>
</file>

<file path=ppt/slides/_rels/slide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7.xml"/></Relationships>
</file>

<file path=ppt/slides/_rels/slide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7.xml"/></Relationships>
</file>

<file path=ppt/slides/_rels/slide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7.xml"/></Relationships>
</file>

<file path=ppt/slides/_rels/slide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7.xml"/></Relationships>
</file>

<file path=ppt/slides/_rels/slide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7.xml"/></Relationships>
</file>

<file path=ppt/slides/_rels/slide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7.xml"/></Relationships>
</file>

<file path=ppt/slides/_rels/slide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7.xml"/></Relationships>
</file>

<file path=ppt/slides/_rels/slide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7.xml"/></Relationships>
</file>

<file path=ppt/slides/_rels/slide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7.xml"/></Relationships>
</file>

<file path=ppt/slides/_rels/slide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7.xml"/></Relationships>
</file>

<file path=ppt/slides/_rels/slide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7.xml"/></Relationships>
</file>

<file path=ppt/slides/_rels/slide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7.xml"/></Relationships>
</file>

<file path=ppt/slides/_rels/slide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7.xml"/></Relationships>
</file>

<file path=ppt/slides/_rels/slide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7.xml"/></Relationships>
</file>

<file path=ppt/slides/_rels/slide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7.xml"/></Relationships>
</file>

<file path=ppt/slides/_rels/slide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7.xml"/></Relationships>
</file>

<file path=ppt/slides/_rels/slide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7.xml"/></Relationships>
</file>

<file path=ppt/slides/_rels/slide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5.png"/><Relationship Id="rId1" Type="http://schemas.openxmlformats.org/officeDocument/2006/relationships/slideLayout" Target="../slideLayouts/slideLayout7.xml"/></Relationships>
</file>

<file path=ppt/slides/_rels/slide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6.png"/><Relationship Id="rId1" Type="http://schemas.openxmlformats.org/officeDocument/2006/relationships/slideLayout" Target="../slideLayouts/slideLayout7.xml"/></Relationships>
</file>

<file path=ppt/slides/_rels/slide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7.png"/><Relationship Id="rId1" Type="http://schemas.openxmlformats.org/officeDocument/2006/relationships/slideLayout" Target="../slideLayouts/slideLayout7.xml"/></Relationships>
</file>

<file path=ppt/slides/_rels/slide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7.xml"/></Relationships>
</file>

<file path=ppt/slides/_rels/slide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7.xml"/></Relationships>
</file>

<file path=ppt/slides/_rels/slide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7.xml"/></Relationships>
</file>

<file path=ppt/slides/_rels/slide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7.xml"/></Relationships>
</file>

<file path=ppt/slides/_rels/slide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7.xml"/></Relationships>
</file>

<file path=ppt/slides/_rels/slide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7.xml"/></Relationships>
</file>

<file path=ppt/slides/_rels/slide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4.png"/><Relationship Id="rId1" Type="http://schemas.openxmlformats.org/officeDocument/2006/relationships/slideLayout" Target="../slideLayouts/slideLayout7.xml"/></Relationships>
</file>

<file path=ppt/slides/_rels/slide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7.xml"/></Relationships>
</file>

<file path=ppt/slides/_rels/slide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7.xml"/></Relationships>
</file>

<file path=ppt/slides/_rels/slide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7.png"/><Relationship Id="rId1" Type="http://schemas.openxmlformats.org/officeDocument/2006/relationships/slideLayout" Target="../slideLayouts/slideLayout7.xml"/></Relationships>
</file>

<file path=ppt/slides/_rels/slide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8.png"/><Relationship Id="rId1" Type="http://schemas.openxmlformats.org/officeDocument/2006/relationships/slideLayout" Target="../slideLayouts/slideLayout7.xml"/></Relationships>
</file>

<file path=ppt/slides/_rels/slide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9.png"/><Relationship Id="rId1" Type="http://schemas.openxmlformats.org/officeDocument/2006/relationships/slideLayout" Target="../slideLayouts/slideLayout7.xml"/></Relationships>
</file>

<file path=ppt/slides/_rels/slide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7.xml"/></Relationships>
</file>

<file path=ppt/slides/_rels/slide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7.xml"/></Relationships>
</file>

<file path=ppt/slides/_rels/slide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7.xml"/></Relationships>
</file>

<file path=ppt/slides/_rels/slide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3.png"/><Relationship Id="rId1" Type="http://schemas.openxmlformats.org/officeDocument/2006/relationships/slideLayout" Target="../slideLayouts/slideLayout7.xml"/></Relationships>
</file>

<file path=ppt/slides/_rels/slide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4.png"/><Relationship Id="rId1" Type="http://schemas.openxmlformats.org/officeDocument/2006/relationships/slideLayout" Target="../slideLayouts/slideLayout7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24" y="0"/>
            <a:ext cx="90877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9" descr="logon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2286000"/>
            <a:ext cx="2243138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228600"/>
            <a:ext cx="78486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Prof. Dr. TAHIRA HAROON</a:t>
            </a:r>
          </a:p>
          <a:p>
            <a:pPr lvl="1"/>
            <a:endParaRPr lang="en-US" sz="1200" b="1" i="1" dirty="0" smtClean="0"/>
          </a:p>
          <a:p>
            <a:pPr>
              <a:buFont typeface="Arial" pitchFamily="34" charset="0"/>
              <a:buChar char="•"/>
            </a:pPr>
            <a:r>
              <a:rPr lang="en-US" sz="3200" b="1" i="1" dirty="0" smtClean="0">
                <a:solidFill>
                  <a:schemeClr val="accent6">
                    <a:lumMod val="75000"/>
                  </a:schemeClr>
                </a:solidFill>
              </a:rPr>
              <a:t>      Post-Doctoral (Complex Fluid and Complex Flows)</a:t>
            </a:r>
            <a:endParaRPr lang="en-US" sz="3200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Institute of non-Newtonian fluid Mechanics &amp; Centre of Complex fluids,</a:t>
            </a:r>
          </a:p>
          <a:p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 Department of Computer Science, </a:t>
            </a:r>
          </a:p>
          <a:p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Swansea University, Wales, UK.</a:t>
            </a:r>
          </a:p>
          <a:p>
            <a:r>
              <a:rPr lang="en-US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sz="3200" b="1" i="1" dirty="0" smtClean="0">
                <a:solidFill>
                  <a:schemeClr val="accent6">
                    <a:lumMod val="75000"/>
                  </a:schemeClr>
                </a:solidFill>
              </a:rPr>
              <a:t>      </a:t>
            </a:r>
            <a:r>
              <a:rPr lang="en-US" sz="3200" b="1" i="1" dirty="0" err="1" smtClean="0">
                <a:solidFill>
                  <a:schemeClr val="accent6">
                    <a:lumMod val="75000"/>
                  </a:schemeClr>
                </a:solidFill>
              </a:rPr>
              <a:t>Ph.D</a:t>
            </a:r>
            <a:r>
              <a:rPr lang="en-US" sz="3200" b="1" i="1" dirty="0" smtClean="0">
                <a:solidFill>
                  <a:schemeClr val="accent6">
                    <a:lumMod val="75000"/>
                  </a:schemeClr>
                </a:solidFill>
              </a:rPr>
              <a:t> (Applied/Computational Mathematics)</a:t>
            </a:r>
          </a:p>
          <a:p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 “Non-Coaxial Rotations of a Porous Disk for Unsteady MHD Flows in Newtonian and non-Newtonian Fluids.”      </a:t>
            </a:r>
            <a:r>
              <a:rPr lang="en-US" sz="2400" b="1" i="1" dirty="0" err="1" smtClean="0">
                <a:latin typeface="Times New Roman" pitchFamily="18" charset="0"/>
                <a:cs typeface="Times New Roman" pitchFamily="18" charset="0"/>
              </a:rPr>
              <a:t>Quaid-i-Azam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 University, </a:t>
            </a:r>
          </a:p>
          <a:p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Islamabad, Pakistan.</a:t>
            </a:r>
            <a:endParaRPr lang="en-US" dirty="0" smtClean="0"/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533400" y="1752600"/>
            <a:ext cx="79248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1" i="1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en-US" sz="3200" b="1" i="1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M.Phil</a:t>
            </a:r>
            <a:r>
              <a:rPr kumimoji="0" lang="en-US" sz="32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 (Computational Mathematics)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200" b="1" i="1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Thesis titled “Mathematical Modeling in the Bay of Bengal.”</a:t>
            </a:r>
            <a:endParaRPr kumimoji="0" lang="en-US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Quaid-i-Azam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University Islamabad, Pakistan.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1" i="1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en-US" sz="3200" b="1" i="1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M.Sc</a:t>
            </a:r>
            <a:r>
              <a:rPr kumimoji="0" lang="en-US" sz="32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 (Applied Mathematics)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200" b="1" i="1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Quaid-i-Azam</a:t>
            </a: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University Islamabad, Pakistan.  </a:t>
            </a:r>
            <a:endParaRPr kumimoji="0" lang="en-US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838200"/>
            <a:ext cx="78486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Experience</a:t>
            </a:r>
          </a:p>
          <a:p>
            <a:r>
              <a:rPr lang="en-US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(01-09-09 to date)</a:t>
            </a:r>
          </a:p>
          <a:p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Professor and Chairperson, </a:t>
            </a:r>
          </a:p>
          <a:p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Department of Mathematics, </a:t>
            </a:r>
          </a:p>
          <a:p>
            <a:r>
              <a:rPr lang="en-US" sz="24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COMSATS INSTITUTE OF INFORMATION TECHNOLOGY (CIIT), ISLAMABAD, PAKISTAN.</a:t>
            </a:r>
          </a:p>
          <a:p>
            <a:endParaRPr lang="en-US" sz="4000" dirty="0" smtClean="0"/>
          </a:p>
          <a:p>
            <a:r>
              <a:rPr lang="en-US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(2002-to 31-08-09)</a:t>
            </a:r>
          </a:p>
          <a:p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Head of the Department of Mathematics,</a:t>
            </a:r>
          </a:p>
          <a:p>
            <a:r>
              <a:rPr lang="en-US" sz="24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COMSATS INSTITUTE OF INFORMATION TECHNOLOGY (CIIT), ABBOTTABAD, PAKISTAN.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457200" y="1295400"/>
            <a:ext cx="8077200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(1980 - to 2002)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Principal Scientific Officer</a:t>
            </a:r>
            <a:endParaRPr kumimoji="0" lang="en-US" sz="24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DR. A. Q. KHAN RESEARCH LABORTRIES (KRL), PAKISTAN.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i="1" dirty="0" smtClean="0">
              <a:solidFill>
                <a:schemeClr val="accent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3200" b="1" i="1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Supervision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1200" b="1" i="1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Supervised 1 PhD student (Completed PhD in 2012)</a:t>
            </a:r>
          </a:p>
          <a:p>
            <a:pPr lvl="0">
              <a:buFont typeface="Wingdings" pitchFamily="2" charset="2"/>
              <a:buChar char="v"/>
            </a:pP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Supervisor of  5 Ph. D. students</a:t>
            </a:r>
          </a:p>
          <a:p>
            <a:pPr lvl="0">
              <a:buFont typeface="Wingdings" pitchFamily="2" charset="2"/>
              <a:buChar char="v"/>
            </a:pP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Supervised more than 30 MS/M. Phil students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"/>
            <a:ext cx="8229600" cy="6324600"/>
          </a:xfrm>
        </p:spPr>
        <p:txBody>
          <a:bodyPr>
            <a:normAutofit fontScale="92500" lnSpcReduction="10000"/>
          </a:bodyPr>
          <a:lstStyle/>
          <a:p>
            <a:r>
              <a:rPr lang="en-US" sz="35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Teaching following courses to MS/M. Phil/Ph. D. classes</a:t>
            </a:r>
          </a:p>
          <a:p>
            <a:pPr lvl="0"/>
            <a:endParaRPr lang="en-US" sz="1300" dirty="0" smtClean="0"/>
          </a:p>
          <a:p>
            <a:pPr lvl="1">
              <a:buFont typeface="Wingdings" pitchFamily="2" charset="2"/>
              <a:buChar char="Ø"/>
            </a:pP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Fluid Mechanics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Numerical Computations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Magneto-hydrodynamics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Numerical Linear Algebra</a:t>
            </a:r>
            <a:endParaRPr lang="en-US" sz="2400" b="1" i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endParaRPr lang="en-US" sz="1300" b="1" i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35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Taught following courses to engineers:</a:t>
            </a:r>
          </a:p>
          <a:p>
            <a:pPr lvl="0">
              <a:buNone/>
            </a:pPr>
            <a:endParaRPr lang="en-US" sz="1300" b="1" i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Numerical Analysis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Numerical Computations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Mathematical Modeling and Simulation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Linear Algebra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Solution of Differential Equations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Discrete Mathematics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Calculus for Engineers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685800"/>
            <a:ext cx="4038600" cy="5440363"/>
          </a:xfrm>
        </p:spPr>
        <p:txBody>
          <a:bodyPr>
            <a:normAutofit fontScale="92500" lnSpcReduction="20000"/>
          </a:bodyPr>
          <a:lstStyle/>
          <a:p>
            <a:r>
              <a:rPr lang="en-US" sz="35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Computer Skills</a:t>
            </a:r>
          </a:p>
          <a:p>
            <a:pPr>
              <a:buNone/>
            </a:pPr>
            <a:endParaRPr lang="en-US" sz="1300" b="1" i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Worked on main frame computers, VAX, DEC, and SGI to solve large scale computational problems</a:t>
            </a:r>
          </a:p>
          <a:p>
            <a:pPr lvl="0"/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Reengineered large-scale computational problems to be implemented in a Heterogeneous Distributed Computing Environment. </a:t>
            </a:r>
          </a:p>
          <a:p>
            <a:pPr lvl="0"/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Extensive use of LATEX, the Document Preparation Systems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81000"/>
            <a:ext cx="4038600" cy="5745163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sz="35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Can work with mathematical packages like :</a:t>
            </a:r>
          </a:p>
          <a:p>
            <a:pPr lvl="1">
              <a:buFont typeface="Wingdings" pitchFamily="2" charset="2"/>
              <a:buChar char="Ø"/>
            </a:pP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NAG libraries</a:t>
            </a:r>
          </a:p>
          <a:p>
            <a:pPr lvl="1">
              <a:buFont typeface="Wingdings" pitchFamily="2" charset="2"/>
              <a:buChar char="Ø"/>
            </a:pP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Mathematica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buFont typeface="Wingdings" pitchFamily="2" charset="2"/>
              <a:buChar char="Ø"/>
            </a:pP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Maple</a:t>
            </a:r>
          </a:p>
          <a:p>
            <a:pPr lvl="1">
              <a:buFont typeface="Wingdings" pitchFamily="2" charset="2"/>
              <a:buChar char="Ø"/>
            </a:pP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Tech Plot</a:t>
            </a:r>
          </a:p>
          <a:p>
            <a:pPr lvl="1">
              <a:buFont typeface="Wingdings" pitchFamily="2" charset="2"/>
              <a:buChar char="Ø"/>
            </a:pP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Math Tec</a:t>
            </a:r>
          </a:p>
          <a:p>
            <a:pPr lvl="1">
              <a:buFont typeface="Wingdings" pitchFamily="2" charset="2"/>
              <a:buChar char="Ø"/>
            </a:pP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MATLAB</a:t>
            </a:r>
          </a:p>
          <a:p>
            <a:pPr lvl="1">
              <a:buFont typeface="Wingdings" pitchFamily="2" charset="2"/>
              <a:buChar char="Ø"/>
            </a:pP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FORTRAN</a:t>
            </a:r>
          </a:p>
          <a:p>
            <a:pPr lvl="1">
              <a:buFont typeface="Wingdings" pitchFamily="2" charset="2"/>
              <a:buChar char="Ø"/>
            </a:pP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SIMPLEPLOT</a:t>
            </a:r>
          </a:p>
          <a:p>
            <a:pPr lvl="1">
              <a:buFont typeface="Wingdings" pitchFamily="2" charset="2"/>
              <a:buChar char="Ø"/>
            </a:pP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EndNote</a:t>
            </a:r>
            <a:endParaRPr lang="en-US" b="1" i="1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Common computer packages like Micro-soft Word, Excel, PowerPoint and Visio.</a:t>
            </a:r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 smtClean="0">
                <a:solidFill>
                  <a:schemeClr val="accent1"/>
                </a:solidFill>
              </a:rPr>
              <a:t>PUBLICATIONS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More than 45 papers in International Journals with impact factor.</a:t>
            </a:r>
          </a:p>
          <a:p>
            <a:r>
              <a:rPr lang="en-US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Book Chapter </a:t>
            </a:r>
            <a:endParaRPr lang="en-US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The Dynamics of Compressible Herschel–</a:t>
            </a:r>
            <a:r>
              <a:rPr lang="en-US" sz="2200" b="1" i="1" dirty="0" err="1" smtClean="0">
                <a:latin typeface="Times New Roman" pitchFamily="18" charset="0"/>
                <a:cs typeface="Times New Roman" pitchFamily="18" charset="0"/>
              </a:rPr>
              <a:t>Bulkley</a:t>
            </a: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 Fluids in Die-Swell Flows </a:t>
            </a:r>
            <a:r>
              <a:rPr lang="en-US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T. </a:t>
            </a:r>
            <a:r>
              <a:rPr lang="en-US" sz="2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Boukharouba</a:t>
            </a:r>
            <a:r>
              <a:rPr lang="en-US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et al. (eds.), Damage and Fracture Mechanics: Failure Analysis of Engineering Materials and Structures, 425–434. © Springer Science 2009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Book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Writing in process “ </a:t>
            </a:r>
            <a:r>
              <a:rPr lang="en-US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Numerical Methods</a:t>
            </a: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”, almost 90% work is complete.</a:t>
            </a:r>
          </a:p>
          <a:p>
            <a:r>
              <a:rPr lang="en-US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Chief Editor 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Proceeding “</a:t>
            </a:r>
            <a:r>
              <a:rPr lang="en-US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Computational, Complexities, Innovations and Solutions (CCIS</a:t>
            </a: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)”  COMSATS Institute of Information Technology, </a:t>
            </a:r>
            <a:r>
              <a:rPr lang="en-US" sz="2200" b="1" i="1" dirty="0" err="1" smtClean="0">
                <a:latin typeface="Times New Roman" pitchFamily="18" charset="0"/>
                <a:cs typeface="Times New Roman" pitchFamily="18" charset="0"/>
              </a:rPr>
              <a:t>Abbottabad</a:t>
            </a: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. (May 8-9, 2006), </a:t>
            </a:r>
          </a:p>
          <a:p>
            <a:pPr lvl="1">
              <a:buNone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     ISBN: 969-8779-07-8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Reviewer 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Chemical Engineering Communications.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Journal of Mechanical Engineering Research (JMER).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International Conference on Frontiers of Information Technology.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British Journal of Applied Science &amp; Technology.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Collaborations </a:t>
            </a:r>
          </a:p>
          <a:p>
            <a:pPr>
              <a:buNone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Prof. Dr. A. M. </a:t>
            </a:r>
            <a:r>
              <a:rPr lang="en-US" sz="2200" b="1" i="1" dirty="0" err="1" smtClean="0">
                <a:latin typeface="Times New Roman" pitchFamily="18" charset="0"/>
                <a:cs typeface="Times New Roman" pitchFamily="18" charset="0"/>
              </a:rPr>
              <a:t>Siddiqui</a:t>
            </a: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, Department of Mathematics, York Campus, Pennsylvania State University, York, PA 17403, USA.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Prof. Dr. Bruce S. Babcock, York Campus, Pennsylvania State University, York, PA 17403, USA.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Dr. Ali </a:t>
            </a:r>
            <a:r>
              <a:rPr lang="en-US" sz="2200" b="1" i="1" dirty="0" err="1" smtClean="0">
                <a:latin typeface="Times New Roman" pitchFamily="18" charset="0"/>
                <a:cs typeface="Times New Roman" pitchFamily="18" charset="0"/>
              </a:rPr>
              <a:t>Ansari</a:t>
            </a: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,  Dean, College of Arts &amp; Science at Gulf University for Science &amp; Technology (GUST), Kuwait. 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Prof M F Webster, Department of Computer Science, Swansea University, Singleton Park, Swansea, United Kingdom</a:t>
            </a:r>
          </a:p>
          <a:p>
            <a:r>
              <a:rPr lang="en-US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Conferences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More than 25 national and international </a:t>
            </a:r>
          </a:p>
          <a:p>
            <a:pPr lvl="0">
              <a:buNone/>
            </a:pPr>
            <a:endParaRPr lang="en-US" sz="22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r>
              <a:rPr lang="en-US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Awards</a:t>
            </a:r>
          </a:p>
          <a:p>
            <a:pPr>
              <a:buNone/>
            </a:pPr>
            <a:endParaRPr lang="en-US" sz="1200" b="1" i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 </a:t>
            </a: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Merit Scholarships throughout the career. 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Responsible for signing an </a:t>
            </a:r>
            <a:r>
              <a:rPr lang="en-US" sz="2200" b="1" i="1" dirty="0" err="1" smtClean="0">
                <a:latin typeface="Times New Roman" pitchFamily="18" charset="0"/>
                <a:cs typeface="Times New Roman" pitchFamily="18" charset="0"/>
              </a:rPr>
              <a:t>MoU</a:t>
            </a: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 with the Swansea University Wales, UK. 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Participated in establishment of Distributed Computing Research Lab 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Setting up of computational environment on the LAN 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Extensive utilization of Internet in research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Downsizing large-scale computational systems. 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Working and development in heterogeneous distributed computational environment</a:t>
            </a:r>
            <a:endParaRPr lang="en-US" sz="2200" i="1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Ø"/>
            </a:pPr>
            <a:endParaRPr lang="en-US" sz="22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821363"/>
          </a:xfrm>
        </p:spPr>
        <p:txBody>
          <a:bodyPr>
            <a:normAutofit/>
          </a:bodyPr>
          <a:lstStyle/>
          <a:p>
            <a:r>
              <a:rPr lang="en-US" sz="38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Membership/Offices</a:t>
            </a:r>
          </a:p>
          <a:p>
            <a:pPr lvl="1">
              <a:buNone/>
            </a:pPr>
            <a:r>
              <a:rPr lang="en-US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HEC Approved Ph. D. Supervisor.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Member National Curriculum Review Committee, HEC 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Member Academic Council COMSATS IIT.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Chairperson, Department of Mathematics, COMSATS IIT.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Member Selection Board COMSATS IIT.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Convener, Board of Studies, Departments of Mathematics, COMSATS IIT.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Convener, Academic Advisory Committee. Department of Mathematics, COMSATS IIT, Islamabad.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419600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Member, Campus Advisory Committee. Department of Mathematics, COMSATS IIT, Islamabad. 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Member, Campus Graduate Admission Committee. CIIT Islamabad.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Member, Supervisory Committee for MS/Ph. D. Program, CIIT, Islamabad.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Member, International Technical Committee on Fluid Mechanics and Heat &amp; Mass Transfer. World Scientific and Engineering Academy and Society.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Member, Board of Faculty of Sciences, COMSATS IIT.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371600"/>
            <a:ext cx="8686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i="1" dirty="0" smtClean="0">
                <a:latin typeface="Berlin Sans FB" pitchFamily="34" charset="0"/>
              </a:rPr>
              <a:t>MTH105 MULTIVARIABLE CALCULUS </a:t>
            </a:r>
            <a:endParaRPr lang="en-US" sz="8000" b="1" i="1" dirty="0"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4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9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9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9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8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7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6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6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6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432"/>
            <a:ext cx="9143999" cy="686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2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1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6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6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6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6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5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5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4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4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4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4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4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3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3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3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7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7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7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7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7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7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7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7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4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4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4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4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7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4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4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4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4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1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1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4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4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4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4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39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4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4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4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4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4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4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4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1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1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7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4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4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4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1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900</TotalTime>
  <Words>636</Words>
  <Application>Microsoft Office PowerPoint</Application>
  <PresentationFormat>On-screen Show (4:3)</PresentationFormat>
  <Paragraphs>115</Paragraphs>
  <Slides>280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280</vt:i4>
      </vt:variant>
    </vt:vector>
  </HeadingPairs>
  <TitlesOfParts>
    <vt:vector size="28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NTS</cp:lastModifiedBy>
  <cp:revision>147</cp:revision>
  <dcterms:created xsi:type="dcterms:W3CDTF">2012-08-25T06:24:54Z</dcterms:created>
  <dcterms:modified xsi:type="dcterms:W3CDTF">2013-01-03T12:34:44Z</dcterms:modified>
</cp:coreProperties>
</file>