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  <p:sldId id="302" r:id="rId47"/>
    <p:sldId id="303" r:id="rId48"/>
    <p:sldId id="304" r:id="rId49"/>
    <p:sldId id="305" r:id="rId50"/>
    <p:sldId id="306" r:id="rId5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00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52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019898-5568-48CF-B2F4-D31BA8DD058B}" type="datetimeFigureOut">
              <a:rPr lang="en-US" smtClean="0"/>
              <a:t>5/12/2012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4364A-8A41-4582-9711-7C4CB6FD912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019898-5568-48CF-B2F4-D31BA8DD058B}" type="datetimeFigureOut">
              <a:rPr lang="en-US" smtClean="0"/>
              <a:t>5/12/2012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4364A-8A41-4582-9711-7C4CB6FD912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019898-5568-48CF-B2F4-D31BA8DD058B}" type="datetimeFigureOut">
              <a:rPr lang="en-US" smtClean="0"/>
              <a:t>5/12/2012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4364A-8A41-4582-9711-7C4CB6FD912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019898-5568-48CF-B2F4-D31BA8DD058B}" type="datetimeFigureOut">
              <a:rPr lang="en-US" smtClean="0"/>
              <a:t>5/12/2012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4364A-8A41-4582-9711-7C4CB6FD912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019898-5568-48CF-B2F4-D31BA8DD058B}" type="datetimeFigureOut">
              <a:rPr lang="en-US" smtClean="0"/>
              <a:t>5/12/2012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4364A-8A41-4582-9711-7C4CB6FD912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019898-5568-48CF-B2F4-D31BA8DD058B}" type="datetimeFigureOut">
              <a:rPr lang="en-US" smtClean="0"/>
              <a:t>5/12/2012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4364A-8A41-4582-9711-7C4CB6FD912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019898-5568-48CF-B2F4-D31BA8DD058B}" type="datetimeFigureOut">
              <a:rPr lang="en-US" smtClean="0"/>
              <a:t>5/12/2012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4364A-8A41-4582-9711-7C4CB6FD912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019898-5568-48CF-B2F4-D31BA8DD058B}" type="datetimeFigureOut">
              <a:rPr lang="en-US" smtClean="0"/>
              <a:t>5/12/2012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4364A-8A41-4582-9711-7C4CB6FD912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019898-5568-48CF-B2F4-D31BA8DD058B}" type="datetimeFigureOut">
              <a:rPr lang="en-US" smtClean="0"/>
              <a:t>5/12/2012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4364A-8A41-4582-9711-7C4CB6FD912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019898-5568-48CF-B2F4-D31BA8DD058B}" type="datetimeFigureOut">
              <a:rPr lang="en-US" smtClean="0"/>
              <a:t>5/12/2012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4364A-8A41-4582-9711-7C4CB6FD912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019898-5568-48CF-B2F4-D31BA8DD058B}" type="datetimeFigureOut">
              <a:rPr lang="en-US" smtClean="0"/>
              <a:t>5/12/2012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4364A-8A41-4582-9711-7C4CB6FD912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019898-5568-48CF-B2F4-D31BA8DD058B}" type="datetimeFigureOut">
              <a:rPr lang="en-US" smtClean="0"/>
              <a:t>5/12/2012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74364A-8A41-4582-9711-7C4CB6FD912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4.v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5.v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6.v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7.v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8.v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9.v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0.v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1.v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2.v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3.v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4.v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5.v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6.v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7.v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8.v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9.v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0.v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1.v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2.v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3.v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89</TotalTime>
  <Words>0</Words>
  <Application>Microsoft Office PowerPoint</Application>
  <PresentationFormat>On-screen Show (4:3)</PresentationFormat>
  <Paragraphs>0</Paragraphs>
  <Slides>50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50</vt:i4>
      </vt:variant>
    </vt:vector>
  </HeadingPairs>
  <TitlesOfParts>
    <vt:vector size="51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NTS</dc:creator>
  <cp:lastModifiedBy>NTS</cp:lastModifiedBy>
  <cp:revision>10</cp:revision>
  <dcterms:created xsi:type="dcterms:W3CDTF">2012-05-12T08:17:32Z</dcterms:created>
  <dcterms:modified xsi:type="dcterms:W3CDTF">2012-05-12T09:46:34Z</dcterms:modified>
</cp:coreProperties>
</file>