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274A0-31A5-4269-BB48-1E02BB0F2B4A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70DF-0105-41C0-9999-EB21CB0BB2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274A0-31A5-4269-BB48-1E02BB0F2B4A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70DF-0105-41C0-9999-EB21CB0BB2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274A0-31A5-4269-BB48-1E02BB0F2B4A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70DF-0105-41C0-9999-EB21CB0BB2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274A0-31A5-4269-BB48-1E02BB0F2B4A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70DF-0105-41C0-9999-EB21CB0BB2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274A0-31A5-4269-BB48-1E02BB0F2B4A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70DF-0105-41C0-9999-EB21CB0BB2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274A0-31A5-4269-BB48-1E02BB0F2B4A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70DF-0105-41C0-9999-EB21CB0BB2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274A0-31A5-4269-BB48-1E02BB0F2B4A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70DF-0105-41C0-9999-EB21CB0BB2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274A0-31A5-4269-BB48-1E02BB0F2B4A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70DF-0105-41C0-9999-EB21CB0BB2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274A0-31A5-4269-BB48-1E02BB0F2B4A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70DF-0105-41C0-9999-EB21CB0BB2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274A0-31A5-4269-BB48-1E02BB0F2B4A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70DF-0105-41C0-9999-EB21CB0BB2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274A0-31A5-4269-BB48-1E02BB0F2B4A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E870DF-0105-41C0-9999-EB21CB0BB28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274A0-31A5-4269-BB48-1E02BB0F2B4A}" type="datetimeFigureOut">
              <a:rPr lang="en-US" smtClean="0"/>
              <a:t>5/12/2012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870DF-0105-41C0-9999-EB21CB0BB28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0</Words>
  <Application>Microsoft Office PowerPoint</Application>
  <PresentationFormat>On-screen Show (4:3)</PresentationFormat>
  <Paragraphs>0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12</cp:revision>
  <dcterms:created xsi:type="dcterms:W3CDTF">2012-05-12T06:11:12Z</dcterms:created>
  <dcterms:modified xsi:type="dcterms:W3CDTF">2012-05-12T07:51:25Z</dcterms:modified>
</cp:coreProperties>
</file>