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303" r:id="rId14"/>
    <p:sldId id="30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26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4" y="1241278"/>
            <a:ext cx="6543676" cy="355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9200"/>
            <a:ext cx="4953000" cy="463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066800"/>
            <a:ext cx="7467599" cy="356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8546029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2286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Testing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for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monotoncity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4114800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Use (a)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difference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successive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terms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(b) ratio of successive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terms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show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endParaRPr 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676400" y="5105400"/>
          <a:ext cx="3505200" cy="728353"/>
        </p:xfrm>
        <a:graphic>
          <a:graphicData uri="http://schemas.openxmlformats.org/presentationml/2006/ole">
            <p:oleObj spid="_x0000_s4101" name="Equation" r:id="rId4" imgW="2933640" imgH="6094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59436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strictly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increasing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6439" y="2438400"/>
            <a:ext cx="5110161" cy="357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85800" y="4572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can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use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following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results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investigate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monotoncity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sequence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48</Words>
  <Application>Microsoft Office PowerPoint</Application>
  <PresentationFormat>On-screen Show (4:3)</PresentationFormat>
  <Paragraphs>7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Equation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30</cp:revision>
  <dcterms:created xsi:type="dcterms:W3CDTF">2012-04-27T07:36:51Z</dcterms:created>
  <dcterms:modified xsi:type="dcterms:W3CDTF">2012-05-07T08:46:35Z</dcterms:modified>
</cp:coreProperties>
</file>