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3" r:id="rId3"/>
    <p:sldId id="265" r:id="rId4"/>
    <p:sldId id="266" r:id="rId5"/>
    <p:sldId id="267" r:id="rId6"/>
    <p:sldId id="268" r:id="rId7"/>
    <p:sldId id="269" r:id="rId8"/>
    <p:sldId id="303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96" r:id="rId18"/>
    <p:sldId id="297" r:id="rId19"/>
    <p:sldId id="298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9" r:id="rId39"/>
    <p:sldId id="300" r:id="rId40"/>
    <p:sldId id="301" r:id="rId41"/>
    <p:sldId id="302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31E3B-258B-4E79-A316-D02B7830A29E}" type="datetimeFigureOut">
              <a:rPr lang="en-US" smtClean="0"/>
              <a:pPr/>
              <a:t>5/7/2012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65200" y="3267075"/>
            <a:ext cx="7315200" cy="1470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800" b="1" smtClean="0">
                <a:solidFill>
                  <a:srgbClr val="0A014F"/>
                </a:solidFill>
              </a:rPr>
              <a:t>Calculus and Analytical </a:t>
            </a:r>
            <a:br>
              <a:rPr lang="en-US" sz="4800" b="1" smtClean="0">
                <a:solidFill>
                  <a:srgbClr val="0A014F"/>
                </a:solidFill>
              </a:rPr>
            </a:br>
            <a:r>
              <a:rPr lang="en-US" sz="4800" b="1" smtClean="0">
                <a:solidFill>
                  <a:srgbClr val="0A014F"/>
                </a:solidFill>
              </a:rPr>
              <a:t> Geometry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2755900" y="2197100"/>
            <a:ext cx="3429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dirty="0">
                <a:solidFill>
                  <a:srgbClr val="27E530"/>
                </a:solidFill>
              </a:rPr>
              <a:t>Lecture # </a:t>
            </a:r>
            <a:r>
              <a:rPr lang="en-US" sz="4400" dirty="0" smtClean="0">
                <a:solidFill>
                  <a:srgbClr val="27E530"/>
                </a:solidFill>
              </a:rPr>
              <a:t>25</a:t>
            </a:r>
            <a:endParaRPr lang="en-US" sz="4400" dirty="0">
              <a:solidFill>
                <a:srgbClr val="27E530"/>
              </a:solidFill>
            </a:endParaRP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048000" y="1130300"/>
            <a:ext cx="2514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>
                <a:solidFill>
                  <a:srgbClr val="27E530"/>
                </a:solidFill>
              </a:rPr>
              <a:t>MTH 104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14850" y="1295400"/>
            <a:ext cx="4629150" cy="2714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3314854"/>
            <a:ext cx="5643562" cy="3466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1409700"/>
            <a:ext cx="4419601" cy="41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1557337"/>
            <a:ext cx="4495800" cy="4724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2924" y="1581149"/>
            <a:ext cx="4562476" cy="4836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86274" y="1219200"/>
            <a:ext cx="4581526" cy="513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</TotalTime>
  <Words>8</Words>
  <Application>Microsoft Office PowerPoint</Application>
  <PresentationFormat>On-screen Show (4:3)</PresentationFormat>
  <Paragraphs>3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Calculus and Analytical   Geometry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Company>math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Calculus and Analytical   Geometry</dc:title>
  <dc:creator>Tanvir</dc:creator>
  <cp:lastModifiedBy>NTS</cp:lastModifiedBy>
  <cp:revision>26</cp:revision>
  <dcterms:created xsi:type="dcterms:W3CDTF">2012-04-27T07:36:51Z</dcterms:created>
  <dcterms:modified xsi:type="dcterms:W3CDTF">2012-05-07T06:55:06Z</dcterms:modified>
</cp:coreProperties>
</file>