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96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65200" y="3267075"/>
            <a:ext cx="73152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800" b="1" smtClean="0">
                <a:solidFill>
                  <a:srgbClr val="0A014F"/>
                </a:solidFill>
              </a:rPr>
              <a:t>Calculus and Analytical </a:t>
            </a:r>
            <a:br>
              <a:rPr lang="en-US" sz="4800" b="1" smtClean="0">
                <a:solidFill>
                  <a:srgbClr val="0A014F"/>
                </a:solidFill>
              </a:rPr>
            </a:br>
            <a:r>
              <a:rPr lang="en-US" sz="4800" b="1" smtClean="0">
                <a:solidFill>
                  <a:srgbClr val="0A014F"/>
                </a:solidFill>
              </a:rPr>
              <a:t> Geometry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755900" y="21971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>
                <a:solidFill>
                  <a:srgbClr val="27E530"/>
                </a:solidFill>
              </a:rPr>
              <a:t>Lecture # </a:t>
            </a:r>
            <a:r>
              <a:rPr lang="en-US" sz="4400" dirty="0" smtClean="0">
                <a:solidFill>
                  <a:srgbClr val="27E530"/>
                </a:solidFill>
              </a:rPr>
              <a:t>24</a:t>
            </a:r>
            <a:endParaRPr lang="en-US" sz="4400" dirty="0">
              <a:solidFill>
                <a:srgbClr val="27E530"/>
              </a:solidFill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048000" y="1130300"/>
            <a:ext cx="2514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>
                <a:solidFill>
                  <a:srgbClr val="27E530"/>
                </a:solidFill>
              </a:rPr>
              <a:t>MTH 104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1981200"/>
            <a:ext cx="5793806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04800" y="152400"/>
            <a:ext cx="853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Length</a:t>
            </a:r>
            <a:r>
              <a:rPr lang="fr-F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of a plane </a:t>
            </a:r>
            <a:r>
              <a:rPr lang="fr-FR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curve</a:t>
            </a:r>
            <a:endParaRPr lang="en-US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9144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00B050"/>
                </a:solidFill>
              </a:rPr>
              <a:t>Arc </a:t>
            </a:r>
            <a:r>
              <a:rPr lang="fr-FR" sz="2400" b="1" dirty="0" err="1" smtClean="0">
                <a:solidFill>
                  <a:srgbClr val="00B050"/>
                </a:solidFill>
              </a:rPr>
              <a:t>length</a:t>
            </a:r>
            <a:r>
              <a:rPr lang="fr-FR" sz="2400" b="1" dirty="0" smtClean="0">
                <a:solidFill>
                  <a:srgbClr val="00B050"/>
                </a:solidFill>
              </a:rPr>
              <a:t> formula</a:t>
            </a:r>
            <a:endParaRPr lang="en-US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3810000"/>
            <a:ext cx="5995621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43379" y="533400"/>
            <a:ext cx="5995621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</TotalTime>
  <Words>16</Words>
  <Application>Microsoft Office PowerPoint</Application>
  <PresentationFormat>On-screen Show (4:3)</PresentationFormat>
  <Paragraphs>5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Calculus and Analytical   Geometry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math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Calculus and Analytical   Geometry</dc:title>
  <dc:creator>Tanvir</dc:creator>
  <cp:lastModifiedBy>NTS</cp:lastModifiedBy>
  <cp:revision>22</cp:revision>
  <dcterms:created xsi:type="dcterms:W3CDTF">2012-04-27T07:36:51Z</dcterms:created>
  <dcterms:modified xsi:type="dcterms:W3CDTF">2012-05-05T07:44:22Z</dcterms:modified>
</cp:coreProperties>
</file>