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3" r:id="rId4"/>
    <p:sldId id="29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1E3B-258B-4E79-A316-D02B7830A29E}" type="datetimeFigureOut">
              <a:rPr lang="en-US" smtClean="0"/>
              <a:pPr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23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8382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6675"/>
            <a:ext cx="89154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8</Words>
  <Application>Microsoft Office PowerPoint</Application>
  <PresentationFormat>On-screen Show (4:3)</PresentationFormat>
  <Paragraphs>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Calculus and Analytical   Geometry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24</cp:revision>
  <dcterms:created xsi:type="dcterms:W3CDTF">2012-04-27T07:36:51Z</dcterms:created>
  <dcterms:modified xsi:type="dcterms:W3CDTF">2012-05-05T06:09:10Z</dcterms:modified>
</cp:coreProperties>
</file>