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1320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31E3B-258B-4E79-A316-D02B7830A29E}" type="datetimeFigureOut">
              <a:rPr lang="en-US" smtClean="0"/>
              <a:pPr/>
              <a:t>5/2/2012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65200" y="3267075"/>
            <a:ext cx="7315200" cy="14700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800" b="1" smtClean="0">
                <a:solidFill>
                  <a:srgbClr val="0A014F"/>
                </a:solidFill>
              </a:rPr>
              <a:t>Calculus and Analytical </a:t>
            </a:r>
            <a:br>
              <a:rPr lang="en-US" sz="4800" b="1" smtClean="0">
                <a:solidFill>
                  <a:srgbClr val="0A014F"/>
                </a:solidFill>
              </a:rPr>
            </a:br>
            <a:r>
              <a:rPr lang="en-US" sz="4800" b="1" smtClean="0">
                <a:solidFill>
                  <a:srgbClr val="0A014F"/>
                </a:solidFill>
              </a:rPr>
              <a:t> Geometry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2755900" y="2197100"/>
            <a:ext cx="3429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dirty="0">
                <a:solidFill>
                  <a:srgbClr val="27E530"/>
                </a:solidFill>
              </a:rPr>
              <a:t>Lecture # </a:t>
            </a:r>
            <a:r>
              <a:rPr lang="en-US" sz="4400" dirty="0" smtClean="0">
                <a:solidFill>
                  <a:srgbClr val="27E530"/>
                </a:solidFill>
              </a:rPr>
              <a:t>22</a:t>
            </a:r>
            <a:endParaRPr lang="en-US" sz="4400" dirty="0">
              <a:solidFill>
                <a:srgbClr val="27E530"/>
              </a:solidFill>
            </a:endParaRP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3048000" y="1130300"/>
            <a:ext cx="2514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>
                <a:solidFill>
                  <a:srgbClr val="27E530"/>
                </a:solidFill>
              </a:rPr>
              <a:t>MTH 104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381000"/>
            <a:ext cx="571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Volume by </a:t>
            </a:r>
            <a:r>
              <a:rPr lang="fr-FR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slicing</a:t>
            </a:r>
            <a:endParaRPr lang="en-US" sz="2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1219200"/>
            <a:ext cx="8991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Let S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be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a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solid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that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extends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along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the x-axis and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is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bounded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on the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left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and right,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respectively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, by the planes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that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are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perpendicular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to the x-axis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at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x=a and x=b.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Find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the volume V of the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solid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assuming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that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its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cross-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sectional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area A(x)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is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known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at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each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x in the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interval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 [a, b].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4414" y="3224213"/>
            <a:ext cx="5684586" cy="332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1400" y="381000"/>
            <a:ext cx="5210175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381000"/>
            <a:ext cx="777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Volume by </a:t>
            </a:r>
            <a:r>
              <a:rPr lang="fr-FR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disks</a:t>
            </a:r>
            <a:r>
              <a:rPr lang="fr-FR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perpendicular</a:t>
            </a:r>
            <a:r>
              <a:rPr lang="fr-FR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to x-axis</a:t>
            </a:r>
            <a:endParaRPr lang="en-US" sz="2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1143000"/>
            <a:ext cx="8915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Let  f be continuous and non-negative on [a, b], and let R be the region bounded above by y=f(x), below by the x-axis, and on the sides by the lines x=a and x=b. Find the volume of the solid of revolution that is generated by revolving the region R about the x-axis.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3962400"/>
            <a:ext cx="5486400" cy="2295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4300" y="3886200"/>
            <a:ext cx="50673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381000"/>
            <a:ext cx="777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Volume by </a:t>
            </a:r>
            <a:r>
              <a:rPr lang="fr-FR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washers</a:t>
            </a:r>
            <a:r>
              <a:rPr lang="fr-FR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perpendicular</a:t>
            </a:r>
            <a:r>
              <a:rPr lang="fr-FR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to x-axis</a:t>
            </a:r>
            <a:endParaRPr lang="en-US" sz="2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" y="4011254"/>
            <a:ext cx="3386137" cy="2694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29225" y="3962400"/>
            <a:ext cx="3076575" cy="2663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600</TotalTime>
  <Words>145</Words>
  <Application>Microsoft Office PowerPoint</Application>
  <PresentationFormat>On-screen Show (4:3)</PresentationFormat>
  <Paragraphs>8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Calculus and Analytical   Geometry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math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Calculus and Analytical   Geometry</dc:title>
  <dc:creator>Tanvir</dc:creator>
  <cp:lastModifiedBy>NTS</cp:lastModifiedBy>
  <cp:revision>18</cp:revision>
  <dcterms:created xsi:type="dcterms:W3CDTF">2012-04-27T07:36:51Z</dcterms:created>
  <dcterms:modified xsi:type="dcterms:W3CDTF">2012-05-02T08:00:54Z</dcterms:modified>
</cp:coreProperties>
</file>