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1E3B-258B-4E79-A316-D02B7830A29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66E0D-FBA5-4180-82C1-0A6872061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21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0418" y="1905000"/>
            <a:ext cx="3947886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103" y="457200"/>
            <a:ext cx="355309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2021" y="76200"/>
            <a:ext cx="7131979" cy="399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066800"/>
            <a:ext cx="5705476" cy="3193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8</Words>
  <Application>Microsoft Office PowerPoint</Application>
  <PresentationFormat>On-screen Show (4:3)</PresentationFormat>
  <Paragraphs>3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14</cp:revision>
  <dcterms:created xsi:type="dcterms:W3CDTF">2012-04-27T07:36:51Z</dcterms:created>
  <dcterms:modified xsi:type="dcterms:W3CDTF">2012-05-02T06:38:52Z</dcterms:modified>
</cp:coreProperties>
</file>