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0</Words>
  <Application>Microsoft Office PowerPoint</Application>
  <PresentationFormat>On-screen Show (4:3)</PresentationFormat>
  <Paragraphs>0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10</cp:revision>
  <dcterms:created xsi:type="dcterms:W3CDTF">2012-04-30T03:54:28Z</dcterms:created>
  <dcterms:modified xsi:type="dcterms:W3CDTF">2012-04-30T07:45:38Z</dcterms:modified>
</cp:coreProperties>
</file>