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FA551-D3A6-4D23-A7E8-2D8DB0A9EC71}" type="datetimeFigureOut">
              <a:rPr lang="en-US" smtClean="0"/>
              <a:pPr/>
              <a:t>4/30/2012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1E217-CB47-41C5-A7F9-F54198B597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Office PowerPoint</Application>
  <PresentationFormat>On-screen Show (4:3)</PresentationFormat>
  <Paragraphs>0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9</cp:revision>
  <dcterms:created xsi:type="dcterms:W3CDTF">2012-04-30T03:54:28Z</dcterms:created>
  <dcterms:modified xsi:type="dcterms:W3CDTF">2012-04-30T05:51:03Z</dcterms:modified>
</cp:coreProperties>
</file>