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0A381-A8B2-45FF-8495-E8E2730EB246}" type="datetimeFigureOut">
              <a:rPr lang="en-US" smtClean="0"/>
              <a:t>4/28/2012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782BC-E25B-4712-A208-C12159E48A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0A381-A8B2-45FF-8495-E8E2730EB246}" type="datetimeFigureOut">
              <a:rPr lang="en-US" smtClean="0"/>
              <a:t>4/28/2012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782BC-E25B-4712-A208-C12159E48A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0A381-A8B2-45FF-8495-E8E2730EB246}" type="datetimeFigureOut">
              <a:rPr lang="en-US" smtClean="0"/>
              <a:t>4/28/2012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782BC-E25B-4712-A208-C12159E48A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0A381-A8B2-45FF-8495-E8E2730EB246}" type="datetimeFigureOut">
              <a:rPr lang="en-US" smtClean="0"/>
              <a:t>4/28/2012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782BC-E25B-4712-A208-C12159E48A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0A381-A8B2-45FF-8495-E8E2730EB246}" type="datetimeFigureOut">
              <a:rPr lang="en-US" smtClean="0"/>
              <a:t>4/28/2012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782BC-E25B-4712-A208-C12159E48A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0A381-A8B2-45FF-8495-E8E2730EB246}" type="datetimeFigureOut">
              <a:rPr lang="en-US" smtClean="0"/>
              <a:t>4/28/2012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782BC-E25B-4712-A208-C12159E48A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0A381-A8B2-45FF-8495-E8E2730EB246}" type="datetimeFigureOut">
              <a:rPr lang="en-US" smtClean="0"/>
              <a:t>4/28/2012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782BC-E25B-4712-A208-C12159E48A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0A381-A8B2-45FF-8495-E8E2730EB246}" type="datetimeFigureOut">
              <a:rPr lang="en-US" smtClean="0"/>
              <a:t>4/28/2012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782BC-E25B-4712-A208-C12159E48A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0A381-A8B2-45FF-8495-E8E2730EB246}" type="datetimeFigureOut">
              <a:rPr lang="en-US" smtClean="0"/>
              <a:t>4/28/2012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782BC-E25B-4712-A208-C12159E48A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0A381-A8B2-45FF-8495-E8E2730EB246}" type="datetimeFigureOut">
              <a:rPr lang="en-US" smtClean="0"/>
              <a:t>4/28/2012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782BC-E25B-4712-A208-C12159E48A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0A381-A8B2-45FF-8495-E8E2730EB246}" type="datetimeFigureOut">
              <a:rPr lang="en-US" smtClean="0"/>
              <a:t>4/28/2012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782BC-E25B-4712-A208-C12159E48A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A0A381-A8B2-45FF-8495-E8E2730EB246}" type="datetimeFigureOut">
              <a:rPr lang="en-US" smtClean="0"/>
              <a:t>4/28/2012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1782BC-E25B-4712-A208-C12159E48A0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0</Words>
  <Application>Microsoft Office PowerPoint</Application>
  <PresentationFormat>On-screen Show (4:3)</PresentationFormat>
  <Paragraphs>0</Paragraphs>
  <Slides>49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9</cp:revision>
  <dcterms:created xsi:type="dcterms:W3CDTF">2012-04-28T05:35:34Z</dcterms:created>
  <dcterms:modified xsi:type="dcterms:W3CDTF">2012-04-28T07:00:39Z</dcterms:modified>
</cp:coreProperties>
</file>