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0A069-4FC7-49A6-B178-AF04CA5C0FFE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C8A4-5F1B-4CEF-81DF-C24D46659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0A069-4FC7-49A6-B178-AF04CA5C0FFE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C8A4-5F1B-4CEF-81DF-C24D46659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0A069-4FC7-49A6-B178-AF04CA5C0FFE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C8A4-5F1B-4CEF-81DF-C24D46659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0A069-4FC7-49A6-B178-AF04CA5C0FFE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C8A4-5F1B-4CEF-81DF-C24D46659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0A069-4FC7-49A6-B178-AF04CA5C0FFE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C8A4-5F1B-4CEF-81DF-C24D46659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0A069-4FC7-49A6-B178-AF04CA5C0FFE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C8A4-5F1B-4CEF-81DF-C24D46659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0A069-4FC7-49A6-B178-AF04CA5C0FFE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C8A4-5F1B-4CEF-81DF-C24D46659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0A069-4FC7-49A6-B178-AF04CA5C0FFE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C8A4-5F1B-4CEF-81DF-C24D46659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0A069-4FC7-49A6-B178-AF04CA5C0FFE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C8A4-5F1B-4CEF-81DF-C24D46659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0A069-4FC7-49A6-B178-AF04CA5C0FFE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C8A4-5F1B-4CEF-81DF-C24D46659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0A069-4FC7-49A6-B178-AF04CA5C0FFE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C8A4-5F1B-4CEF-81DF-C24D46659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0A069-4FC7-49A6-B178-AF04CA5C0FFE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1C8A4-5F1B-4CEF-81DF-C24D46659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3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4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5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6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7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8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9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0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0</Words>
  <Application>Microsoft Office PowerPoint</Application>
  <PresentationFormat>On-screen Show (4:3)</PresentationFormat>
  <Paragraphs>0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7</cp:revision>
  <dcterms:created xsi:type="dcterms:W3CDTF">2012-04-28T03:52:56Z</dcterms:created>
  <dcterms:modified xsi:type="dcterms:W3CDTF">2012-04-28T05:23:14Z</dcterms:modified>
</cp:coreProperties>
</file>